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34"/>
  </p:notesMasterIdLst>
  <p:handoutMasterIdLst>
    <p:handoutMasterId r:id="rId35"/>
  </p:handoutMasterIdLst>
  <p:sldIdLst>
    <p:sldId id="261" r:id="rId2"/>
    <p:sldId id="420" r:id="rId3"/>
    <p:sldId id="421" r:id="rId4"/>
    <p:sldId id="422" r:id="rId5"/>
    <p:sldId id="285" r:id="rId6"/>
    <p:sldId id="290" r:id="rId7"/>
    <p:sldId id="419" r:id="rId8"/>
    <p:sldId id="291" r:id="rId9"/>
    <p:sldId id="292" r:id="rId10"/>
    <p:sldId id="413"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24" r:id="rId24"/>
    <p:sldId id="306" r:id="rId25"/>
    <p:sldId id="307" r:id="rId26"/>
    <p:sldId id="308" r:id="rId27"/>
    <p:sldId id="309" r:id="rId28"/>
    <p:sldId id="310" r:id="rId29"/>
    <p:sldId id="311" r:id="rId30"/>
    <p:sldId id="423" r:id="rId31"/>
    <p:sldId id="325" r:id="rId32"/>
    <p:sldId id="264"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n" initials="a" lastIdx="2" clrIdx="0">
    <p:extLst>
      <p:ext uri="{19B8F6BF-5375-455C-9EA6-DF929625EA0E}">
        <p15:presenceInfo xmlns:p15="http://schemas.microsoft.com/office/powerpoint/2012/main" userId="al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72099" autoAdjust="0"/>
  </p:normalViewPr>
  <p:slideViewPr>
    <p:cSldViewPr>
      <p:cViewPr varScale="1">
        <p:scale>
          <a:sx n="117" d="100"/>
          <a:sy n="117" d="100"/>
        </p:scale>
        <p:origin x="1232" y="168"/>
      </p:cViewPr>
      <p:guideLst>
        <p:guide orient="horz" pos="2160"/>
        <p:guide pos="2900"/>
      </p:guideLst>
    </p:cSldViewPr>
  </p:slideViewPr>
  <p:outlineViewPr>
    <p:cViewPr>
      <p:scale>
        <a:sx n="33" d="100"/>
        <a:sy n="33" d="100"/>
      </p:scale>
      <p:origin x="0" y="-91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2" d="100"/>
          <a:sy n="72" d="100"/>
        </p:scale>
        <p:origin x="186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4#2">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2">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227D9DE-4CB2-4ED1-9DFA-C6DE209D1CA6}" type="doc">
      <dgm:prSet loTypeId="urn:microsoft.com/office/officeart/2005/8/layout/pyramid1#1" loCatId="pyramid" qsTypeId="urn:microsoft.com/office/officeart/2005/8/quickstyle/simple1#1" qsCatId="simple" csTypeId="urn:microsoft.com/office/officeart/2005/8/colors/accent1_4#2" csCatId="accent1" phldr="1"/>
      <dgm:spPr/>
    </dgm:pt>
    <dgm:pt modelId="{4888DDED-8A02-4082-B649-EB2DF6DA4881}">
      <dgm:prSet phldrT="[文本]" custT="1"/>
      <dgm:spPr>
        <a:solidFill>
          <a:srgbClr val="FF3300"/>
        </a:solidFill>
      </dgm:spPr>
      <dgm:t>
        <a:bodyPr/>
        <a:lstStyle/>
        <a:p>
          <a:r>
            <a:rPr lang="zh-CN" altLang="en-US" sz="2400" b="1" dirty="0">
              <a:effectLst/>
              <a:latin typeface="微软雅黑" panose="020B0503020204020204" pitchFamily="34" charset="-122"/>
              <a:ea typeface="微软雅黑" panose="020B0503020204020204" pitchFamily="34" charset="-122"/>
            </a:rPr>
            <a:t>高</a:t>
          </a:r>
        </a:p>
      </dgm:t>
    </dgm:pt>
    <dgm:pt modelId="{FD660B57-9459-4DC5-9D3D-3648255026D9}" type="parTrans" cxnId="{A362719C-AE56-497C-8476-83E52E82D0A2}">
      <dgm:prSet/>
      <dgm:spPr/>
      <dgm:t>
        <a:bodyPr/>
        <a:lstStyle/>
        <a:p>
          <a:endParaRPr lang="zh-CN" altLang="en-US"/>
        </a:p>
      </dgm:t>
    </dgm:pt>
    <dgm:pt modelId="{57093C2D-8B36-4235-8C08-1777F6EC4A54}" type="sibTrans" cxnId="{A362719C-AE56-497C-8476-83E52E82D0A2}">
      <dgm:prSet/>
      <dgm:spPr/>
      <dgm:t>
        <a:bodyPr/>
        <a:lstStyle/>
        <a:p>
          <a:endParaRPr lang="zh-CN" altLang="en-US"/>
        </a:p>
      </dgm:t>
    </dgm:pt>
    <dgm:pt modelId="{EE2A1F7B-EC14-4D4B-86FD-9422ED6CC635}">
      <dgm:prSet phldrT="[文本]" custT="1"/>
      <dgm:spPr>
        <a:solidFill>
          <a:srgbClr val="FB790D"/>
        </a:solidFill>
      </dgm:spPr>
      <dgm:t>
        <a:bodyPr/>
        <a:lstStyle/>
        <a:p>
          <a:r>
            <a:rPr lang="zh-CN" altLang="en-US" sz="2400" b="1" dirty="0">
              <a:effectLst/>
              <a:latin typeface="微软雅黑" panose="020B0503020204020204" pitchFamily="34" charset="-122"/>
              <a:ea typeface="微软雅黑" panose="020B0503020204020204" pitchFamily="34" charset="-122"/>
            </a:rPr>
            <a:t>中层</a:t>
          </a:r>
        </a:p>
      </dgm:t>
    </dgm:pt>
    <dgm:pt modelId="{C00D6F46-8161-4796-94C0-342B1CF1F239}" type="parTrans" cxnId="{51C94A71-D5BD-4AF0-90B9-02AB5691C633}">
      <dgm:prSet/>
      <dgm:spPr/>
      <dgm:t>
        <a:bodyPr/>
        <a:lstStyle/>
        <a:p>
          <a:endParaRPr lang="zh-CN" altLang="en-US"/>
        </a:p>
      </dgm:t>
    </dgm:pt>
    <dgm:pt modelId="{CF6CB019-CC2E-4B8F-890A-921DAE6608A9}" type="sibTrans" cxnId="{51C94A71-D5BD-4AF0-90B9-02AB5691C633}">
      <dgm:prSet/>
      <dgm:spPr/>
      <dgm:t>
        <a:bodyPr/>
        <a:lstStyle/>
        <a:p>
          <a:endParaRPr lang="zh-CN" altLang="en-US"/>
        </a:p>
      </dgm:t>
    </dgm:pt>
    <dgm:pt modelId="{D5F3FCDC-1339-43D1-9316-25DBBB3FD3DA}">
      <dgm:prSet phldrT="[文本]" custT="1"/>
      <dgm:spPr>
        <a:solidFill>
          <a:srgbClr val="FFC000"/>
        </a:solidFill>
      </dgm:spPr>
      <dgm:t>
        <a:bodyPr/>
        <a:lstStyle/>
        <a:p>
          <a:r>
            <a:rPr lang="zh-CN" altLang="en-US" sz="2600" b="1" dirty="0">
              <a:effectLst/>
              <a:latin typeface="微软雅黑" panose="020B0503020204020204" pitchFamily="34" charset="-122"/>
              <a:ea typeface="微软雅黑" panose="020B0503020204020204" pitchFamily="34" charset="-122"/>
            </a:rPr>
            <a:t>基层管理者</a:t>
          </a:r>
          <a:endParaRPr lang="en-US" altLang="zh-CN" sz="2600" b="1" dirty="0">
            <a:effectLst/>
            <a:latin typeface="微软雅黑" panose="020B0503020204020204" pitchFamily="34" charset="-122"/>
            <a:ea typeface="微软雅黑" panose="020B0503020204020204" pitchFamily="34" charset="-122"/>
          </a:endParaRPr>
        </a:p>
      </dgm:t>
    </dgm:pt>
    <dgm:pt modelId="{DF4F3122-9B4C-452B-8A8C-B6D884F77BF4}" type="parTrans" cxnId="{E5DACF16-7321-4EA1-A520-E0DD139F9A47}">
      <dgm:prSet/>
      <dgm:spPr/>
      <dgm:t>
        <a:bodyPr/>
        <a:lstStyle/>
        <a:p>
          <a:endParaRPr lang="zh-CN" altLang="en-US"/>
        </a:p>
      </dgm:t>
    </dgm:pt>
    <dgm:pt modelId="{254C285F-1088-4200-83AA-B07CB676F82E}" type="sibTrans" cxnId="{E5DACF16-7321-4EA1-A520-E0DD139F9A47}">
      <dgm:prSet/>
      <dgm:spPr/>
      <dgm:t>
        <a:bodyPr/>
        <a:lstStyle/>
        <a:p>
          <a:endParaRPr lang="zh-CN" altLang="en-US"/>
        </a:p>
      </dgm:t>
    </dgm:pt>
    <dgm:pt modelId="{9CC31BE7-DE0D-42F7-B8A9-398A2682662D}">
      <dgm:prSet phldrT="[文本]" custT="1"/>
      <dgm:spPr>
        <a:solidFill>
          <a:srgbClr val="FFFF00"/>
        </a:solidFill>
      </dgm:spPr>
      <dgm:t>
        <a:bodyPr/>
        <a:lstStyle/>
        <a:p>
          <a:r>
            <a:rPr lang="zh-CN" altLang="en-US" sz="2800" b="1" dirty="0">
              <a:effectLst/>
              <a:latin typeface="微软雅黑" panose="020B0503020204020204" pitchFamily="34" charset="-122"/>
              <a:ea typeface="微软雅黑" panose="020B0503020204020204" pitchFamily="34" charset="-122"/>
            </a:rPr>
            <a:t>非管理雇员</a:t>
          </a:r>
          <a:endParaRPr lang="en-US" altLang="zh-CN" sz="2800" b="1" dirty="0">
            <a:effectLst/>
            <a:latin typeface="微软雅黑" panose="020B0503020204020204" pitchFamily="34" charset="-122"/>
            <a:ea typeface="微软雅黑" panose="020B0503020204020204" pitchFamily="34" charset="-122"/>
          </a:endParaRPr>
        </a:p>
      </dgm:t>
    </dgm:pt>
    <dgm:pt modelId="{8B7CE7C6-503B-4992-BFB5-8161A80E69B6}" type="parTrans" cxnId="{31DEAE3B-2581-43AA-ACA3-9C8950507650}">
      <dgm:prSet/>
      <dgm:spPr/>
      <dgm:t>
        <a:bodyPr/>
        <a:lstStyle/>
        <a:p>
          <a:endParaRPr lang="zh-CN" altLang="en-US"/>
        </a:p>
      </dgm:t>
    </dgm:pt>
    <dgm:pt modelId="{C3BE6874-914D-4AA9-95BB-DCC097B57653}" type="sibTrans" cxnId="{31DEAE3B-2581-43AA-ACA3-9C8950507650}">
      <dgm:prSet/>
      <dgm:spPr/>
      <dgm:t>
        <a:bodyPr/>
        <a:lstStyle/>
        <a:p>
          <a:endParaRPr lang="zh-CN" altLang="en-US"/>
        </a:p>
      </dgm:t>
    </dgm:pt>
    <dgm:pt modelId="{BF39203D-1334-4BBE-9C17-9EA68CAB73A6}" type="pres">
      <dgm:prSet presAssocID="{A227D9DE-4CB2-4ED1-9DFA-C6DE209D1CA6}" presName="Name0" presStyleCnt="0">
        <dgm:presLayoutVars>
          <dgm:dir/>
          <dgm:animLvl val="lvl"/>
          <dgm:resizeHandles val="exact"/>
        </dgm:presLayoutVars>
      </dgm:prSet>
      <dgm:spPr/>
    </dgm:pt>
    <dgm:pt modelId="{1007C6E2-5BF5-4A91-B078-52C5041E062A}" type="pres">
      <dgm:prSet presAssocID="{4888DDED-8A02-4082-B649-EB2DF6DA4881}" presName="Name8" presStyleCnt="0"/>
      <dgm:spPr/>
    </dgm:pt>
    <dgm:pt modelId="{A6F2E56F-A914-4619-B278-D71A38A445CE}" type="pres">
      <dgm:prSet presAssocID="{4888DDED-8A02-4082-B649-EB2DF6DA4881}" presName="level" presStyleLbl="node1" presStyleIdx="0" presStyleCnt="4" custLinFactNeighborY="0">
        <dgm:presLayoutVars>
          <dgm:chMax val="1"/>
          <dgm:bulletEnabled val="1"/>
        </dgm:presLayoutVars>
      </dgm:prSet>
      <dgm:spPr/>
    </dgm:pt>
    <dgm:pt modelId="{9F77A2C4-67D7-4AE3-80B0-65991DFAEF6B}" type="pres">
      <dgm:prSet presAssocID="{4888DDED-8A02-4082-B649-EB2DF6DA4881}" presName="levelTx" presStyleLbl="revTx" presStyleIdx="0" presStyleCnt="0">
        <dgm:presLayoutVars>
          <dgm:chMax val="1"/>
          <dgm:bulletEnabled val="1"/>
        </dgm:presLayoutVars>
      </dgm:prSet>
      <dgm:spPr/>
    </dgm:pt>
    <dgm:pt modelId="{5DAE2CC1-896E-4A4C-B512-6952FDA4496F}" type="pres">
      <dgm:prSet presAssocID="{EE2A1F7B-EC14-4D4B-86FD-9422ED6CC635}" presName="Name8" presStyleCnt="0"/>
      <dgm:spPr/>
    </dgm:pt>
    <dgm:pt modelId="{D2A91722-BC67-4A3F-A719-9685621DEC97}" type="pres">
      <dgm:prSet presAssocID="{EE2A1F7B-EC14-4D4B-86FD-9422ED6CC635}" presName="level" presStyleLbl="node1" presStyleIdx="1" presStyleCnt="4">
        <dgm:presLayoutVars>
          <dgm:chMax val="1"/>
          <dgm:bulletEnabled val="1"/>
        </dgm:presLayoutVars>
      </dgm:prSet>
      <dgm:spPr/>
    </dgm:pt>
    <dgm:pt modelId="{A4B60152-46C3-49D7-806A-6BEFEDCEA2AD}" type="pres">
      <dgm:prSet presAssocID="{EE2A1F7B-EC14-4D4B-86FD-9422ED6CC635}" presName="levelTx" presStyleLbl="revTx" presStyleIdx="0" presStyleCnt="0">
        <dgm:presLayoutVars>
          <dgm:chMax val="1"/>
          <dgm:bulletEnabled val="1"/>
        </dgm:presLayoutVars>
      </dgm:prSet>
      <dgm:spPr/>
    </dgm:pt>
    <dgm:pt modelId="{D6898F4C-BFF7-423A-8FB7-2363E3C75668}" type="pres">
      <dgm:prSet presAssocID="{D5F3FCDC-1339-43D1-9316-25DBBB3FD3DA}" presName="Name8" presStyleCnt="0"/>
      <dgm:spPr/>
    </dgm:pt>
    <dgm:pt modelId="{CD550F85-C6E7-4E38-AABF-8F512941A52A}" type="pres">
      <dgm:prSet presAssocID="{D5F3FCDC-1339-43D1-9316-25DBBB3FD3DA}" presName="level" presStyleLbl="node1" presStyleIdx="2" presStyleCnt="4">
        <dgm:presLayoutVars>
          <dgm:chMax val="1"/>
          <dgm:bulletEnabled val="1"/>
        </dgm:presLayoutVars>
      </dgm:prSet>
      <dgm:spPr/>
    </dgm:pt>
    <dgm:pt modelId="{EBE00941-9ADE-4CDE-83C3-33D2FC12C9C6}" type="pres">
      <dgm:prSet presAssocID="{D5F3FCDC-1339-43D1-9316-25DBBB3FD3DA}" presName="levelTx" presStyleLbl="revTx" presStyleIdx="0" presStyleCnt="0">
        <dgm:presLayoutVars>
          <dgm:chMax val="1"/>
          <dgm:bulletEnabled val="1"/>
        </dgm:presLayoutVars>
      </dgm:prSet>
      <dgm:spPr/>
    </dgm:pt>
    <dgm:pt modelId="{80E36FF4-4020-46A4-90CA-62850B6C5C9A}" type="pres">
      <dgm:prSet presAssocID="{9CC31BE7-DE0D-42F7-B8A9-398A2682662D}" presName="Name8" presStyleCnt="0"/>
      <dgm:spPr/>
    </dgm:pt>
    <dgm:pt modelId="{60C53B83-9371-4F9E-8137-38FA12290315}" type="pres">
      <dgm:prSet presAssocID="{9CC31BE7-DE0D-42F7-B8A9-398A2682662D}" presName="level" presStyleLbl="node1" presStyleIdx="3" presStyleCnt="4" custLinFactNeighborX="1811">
        <dgm:presLayoutVars>
          <dgm:chMax val="1"/>
          <dgm:bulletEnabled val="1"/>
        </dgm:presLayoutVars>
      </dgm:prSet>
      <dgm:spPr/>
    </dgm:pt>
    <dgm:pt modelId="{1CAD6021-F560-4C0C-8DC6-CD7F8DAF17EE}" type="pres">
      <dgm:prSet presAssocID="{9CC31BE7-DE0D-42F7-B8A9-398A2682662D}" presName="levelTx" presStyleLbl="revTx" presStyleIdx="0" presStyleCnt="0">
        <dgm:presLayoutVars>
          <dgm:chMax val="1"/>
          <dgm:bulletEnabled val="1"/>
        </dgm:presLayoutVars>
      </dgm:prSet>
      <dgm:spPr/>
    </dgm:pt>
  </dgm:ptLst>
  <dgm:cxnLst>
    <dgm:cxn modelId="{57D52303-D5E0-4FE9-AB60-FA126273815F}" type="presOf" srcId="{A227D9DE-4CB2-4ED1-9DFA-C6DE209D1CA6}" destId="{BF39203D-1334-4BBE-9C17-9EA68CAB73A6}" srcOrd="0" destOrd="0" presId="urn:microsoft.com/office/officeart/2005/8/layout/pyramid1#1"/>
    <dgm:cxn modelId="{85E5D304-265E-49F7-B5E9-D2522D4127D7}" type="presOf" srcId="{EE2A1F7B-EC14-4D4B-86FD-9422ED6CC635}" destId="{A4B60152-46C3-49D7-806A-6BEFEDCEA2AD}" srcOrd="1" destOrd="0" presId="urn:microsoft.com/office/officeart/2005/8/layout/pyramid1#1"/>
    <dgm:cxn modelId="{E5DACF16-7321-4EA1-A520-E0DD139F9A47}" srcId="{A227D9DE-4CB2-4ED1-9DFA-C6DE209D1CA6}" destId="{D5F3FCDC-1339-43D1-9316-25DBBB3FD3DA}" srcOrd="2" destOrd="0" parTransId="{DF4F3122-9B4C-452B-8A8C-B6D884F77BF4}" sibTransId="{254C285F-1088-4200-83AA-B07CB676F82E}"/>
    <dgm:cxn modelId="{7A598F17-54DF-4553-A33D-72A748BA9F28}" type="presOf" srcId="{4888DDED-8A02-4082-B649-EB2DF6DA4881}" destId="{9F77A2C4-67D7-4AE3-80B0-65991DFAEF6B}" srcOrd="1" destOrd="0" presId="urn:microsoft.com/office/officeart/2005/8/layout/pyramid1#1"/>
    <dgm:cxn modelId="{31DEAE3B-2581-43AA-ACA3-9C8950507650}" srcId="{A227D9DE-4CB2-4ED1-9DFA-C6DE209D1CA6}" destId="{9CC31BE7-DE0D-42F7-B8A9-398A2682662D}" srcOrd="3" destOrd="0" parTransId="{8B7CE7C6-503B-4992-BFB5-8161A80E69B6}" sibTransId="{C3BE6874-914D-4AA9-95BB-DCC097B57653}"/>
    <dgm:cxn modelId="{51C94A71-D5BD-4AF0-90B9-02AB5691C633}" srcId="{A227D9DE-4CB2-4ED1-9DFA-C6DE209D1CA6}" destId="{EE2A1F7B-EC14-4D4B-86FD-9422ED6CC635}" srcOrd="1" destOrd="0" parTransId="{C00D6F46-8161-4796-94C0-342B1CF1F239}" sibTransId="{CF6CB019-CC2E-4B8F-890A-921DAE6608A9}"/>
    <dgm:cxn modelId="{8A4A8A73-A30E-45F4-93EA-0FBD83CB452E}" type="presOf" srcId="{D5F3FCDC-1339-43D1-9316-25DBBB3FD3DA}" destId="{EBE00941-9ADE-4CDE-83C3-33D2FC12C9C6}" srcOrd="1" destOrd="0" presId="urn:microsoft.com/office/officeart/2005/8/layout/pyramid1#1"/>
    <dgm:cxn modelId="{3F3D9B8D-757E-49C4-BD84-388E59908553}" type="presOf" srcId="{D5F3FCDC-1339-43D1-9316-25DBBB3FD3DA}" destId="{CD550F85-C6E7-4E38-AABF-8F512941A52A}" srcOrd="0" destOrd="0" presId="urn:microsoft.com/office/officeart/2005/8/layout/pyramid1#1"/>
    <dgm:cxn modelId="{A362719C-AE56-497C-8476-83E52E82D0A2}" srcId="{A227D9DE-4CB2-4ED1-9DFA-C6DE209D1CA6}" destId="{4888DDED-8A02-4082-B649-EB2DF6DA4881}" srcOrd="0" destOrd="0" parTransId="{FD660B57-9459-4DC5-9D3D-3648255026D9}" sibTransId="{57093C2D-8B36-4235-8C08-1777F6EC4A54}"/>
    <dgm:cxn modelId="{C27E46AC-C0FC-4724-85B1-BAF5A4B0686C}" type="presOf" srcId="{EE2A1F7B-EC14-4D4B-86FD-9422ED6CC635}" destId="{D2A91722-BC67-4A3F-A719-9685621DEC97}" srcOrd="0" destOrd="0" presId="urn:microsoft.com/office/officeart/2005/8/layout/pyramid1#1"/>
    <dgm:cxn modelId="{707FE5AF-CDBA-46A9-A638-339D1C3EA81C}" type="presOf" srcId="{4888DDED-8A02-4082-B649-EB2DF6DA4881}" destId="{A6F2E56F-A914-4619-B278-D71A38A445CE}" srcOrd="0" destOrd="0" presId="urn:microsoft.com/office/officeart/2005/8/layout/pyramid1#1"/>
    <dgm:cxn modelId="{32324DC0-02AB-4595-84CB-E6CDB21D894F}" type="presOf" srcId="{9CC31BE7-DE0D-42F7-B8A9-398A2682662D}" destId="{60C53B83-9371-4F9E-8137-38FA12290315}" srcOrd="0" destOrd="0" presId="urn:microsoft.com/office/officeart/2005/8/layout/pyramid1#1"/>
    <dgm:cxn modelId="{FB1BA1DF-4D83-40FF-8F40-224490230119}" type="presOf" srcId="{9CC31BE7-DE0D-42F7-B8A9-398A2682662D}" destId="{1CAD6021-F560-4C0C-8DC6-CD7F8DAF17EE}" srcOrd="1" destOrd="0" presId="urn:microsoft.com/office/officeart/2005/8/layout/pyramid1#1"/>
    <dgm:cxn modelId="{D2FCEDD6-54A0-44B1-B1B2-57C73E03FEAC}" type="presParOf" srcId="{BF39203D-1334-4BBE-9C17-9EA68CAB73A6}" destId="{1007C6E2-5BF5-4A91-B078-52C5041E062A}" srcOrd="0" destOrd="0" presId="urn:microsoft.com/office/officeart/2005/8/layout/pyramid1#1"/>
    <dgm:cxn modelId="{26B7D16B-F7E6-42DB-A893-D23A7C2081AD}" type="presParOf" srcId="{1007C6E2-5BF5-4A91-B078-52C5041E062A}" destId="{A6F2E56F-A914-4619-B278-D71A38A445CE}" srcOrd="0" destOrd="0" presId="urn:microsoft.com/office/officeart/2005/8/layout/pyramid1#1"/>
    <dgm:cxn modelId="{A67ABA43-FC57-4972-944F-B1CF27AC96C0}" type="presParOf" srcId="{1007C6E2-5BF5-4A91-B078-52C5041E062A}" destId="{9F77A2C4-67D7-4AE3-80B0-65991DFAEF6B}" srcOrd="1" destOrd="0" presId="urn:microsoft.com/office/officeart/2005/8/layout/pyramid1#1"/>
    <dgm:cxn modelId="{8B53AB17-261E-400A-83C2-2C4EE407045B}" type="presParOf" srcId="{BF39203D-1334-4BBE-9C17-9EA68CAB73A6}" destId="{5DAE2CC1-896E-4A4C-B512-6952FDA4496F}" srcOrd="1" destOrd="0" presId="urn:microsoft.com/office/officeart/2005/8/layout/pyramid1#1"/>
    <dgm:cxn modelId="{9D3438ED-605B-4FCA-9081-E047D62E2D76}" type="presParOf" srcId="{5DAE2CC1-896E-4A4C-B512-6952FDA4496F}" destId="{D2A91722-BC67-4A3F-A719-9685621DEC97}" srcOrd="0" destOrd="0" presId="urn:microsoft.com/office/officeart/2005/8/layout/pyramid1#1"/>
    <dgm:cxn modelId="{6E039F54-F974-4F1C-8634-49EA65AF235B}" type="presParOf" srcId="{5DAE2CC1-896E-4A4C-B512-6952FDA4496F}" destId="{A4B60152-46C3-49D7-806A-6BEFEDCEA2AD}" srcOrd="1" destOrd="0" presId="urn:microsoft.com/office/officeart/2005/8/layout/pyramid1#1"/>
    <dgm:cxn modelId="{138C12C7-D91D-403E-88D5-3E0E191C2146}" type="presParOf" srcId="{BF39203D-1334-4BBE-9C17-9EA68CAB73A6}" destId="{D6898F4C-BFF7-423A-8FB7-2363E3C75668}" srcOrd="2" destOrd="0" presId="urn:microsoft.com/office/officeart/2005/8/layout/pyramid1#1"/>
    <dgm:cxn modelId="{7A78FCEA-D7CB-431C-86F1-5D59F34D6E83}" type="presParOf" srcId="{D6898F4C-BFF7-423A-8FB7-2363E3C75668}" destId="{CD550F85-C6E7-4E38-AABF-8F512941A52A}" srcOrd="0" destOrd="0" presId="urn:microsoft.com/office/officeart/2005/8/layout/pyramid1#1"/>
    <dgm:cxn modelId="{7B34F1AA-5590-4D58-AC67-6EA25F8A056D}" type="presParOf" srcId="{D6898F4C-BFF7-423A-8FB7-2363E3C75668}" destId="{EBE00941-9ADE-4CDE-83C3-33D2FC12C9C6}" srcOrd="1" destOrd="0" presId="urn:microsoft.com/office/officeart/2005/8/layout/pyramid1#1"/>
    <dgm:cxn modelId="{2C533614-39E4-4C94-B512-B4152C5ECB21}" type="presParOf" srcId="{BF39203D-1334-4BBE-9C17-9EA68CAB73A6}" destId="{80E36FF4-4020-46A4-90CA-62850B6C5C9A}" srcOrd="3" destOrd="0" presId="urn:microsoft.com/office/officeart/2005/8/layout/pyramid1#1"/>
    <dgm:cxn modelId="{5F857BB2-9318-4DC7-8E6D-0E1B84DC8597}" type="presParOf" srcId="{80E36FF4-4020-46A4-90CA-62850B6C5C9A}" destId="{60C53B83-9371-4F9E-8137-38FA12290315}" srcOrd="0" destOrd="0" presId="urn:microsoft.com/office/officeart/2005/8/layout/pyramid1#1"/>
    <dgm:cxn modelId="{2E1281B9-42FB-426A-9CA5-668920DC8D55}" type="presParOf" srcId="{80E36FF4-4020-46A4-90CA-62850B6C5C9A}" destId="{1CAD6021-F560-4C0C-8DC6-CD7F8DAF17EE}" srcOrd="1" destOrd="0" presId="urn:microsoft.com/office/officeart/2005/8/layout/pyramid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BD91A8-5C93-4DC2-B4F9-3D1420075C71}" type="doc">
      <dgm:prSet loTypeId="urn:microsoft.com/office/officeart/2005/8/layout/venn1" loCatId="relationship" qsTypeId="urn:microsoft.com/office/officeart/2005/8/quickstyle/simple5#1" qsCatId="simple" csTypeId="urn:microsoft.com/office/officeart/2005/8/colors/colorful2#2" csCatId="colorful" phldr="1"/>
      <dgm:spPr/>
    </dgm:pt>
    <dgm:pt modelId="{5DC78241-A635-4A2F-9267-8AFA125FED53}">
      <dgm:prSet phldrT="[文本]" custT="1"/>
      <dgm:spPr/>
      <dgm:t>
        <a:bodyPr/>
        <a:lstStyle/>
        <a:p>
          <a:r>
            <a:rPr lang="zh-CN" altLang="en-US" sz="1800" dirty="0">
              <a:latin typeface="微软雅黑" panose="020B0503020204020204" pitchFamily="34" charset="-122"/>
              <a:ea typeface="微软雅黑" panose="020B0503020204020204" pitchFamily="34" charset="-122"/>
            </a:rPr>
            <a:t>明确的目的</a:t>
          </a:r>
        </a:p>
      </dgm:t>
    </dgm:pt>
    <dgm:pt modelId="{01EC7BF3-6CCF-44F1-A6A6-358049C2DE44}" type="parTrans" cxnId="{4827B27F-54D4-41F9-8FFE-3B7EBE70BDFD}">
      <dgm:prSet/>
      <dgm:spPr/>
      <dgm:t>
        <a:bodyPr/>
        <a:lstStyle/>
        <a:p>
          <a:endParaRPr lang="zh-CN" altLang="en-US"/>
        </a:p>
      </dgm:t>
    </dgm:pt>
    <dgm:pt modelId="{BA933133-C61E-423D-B998-4243103A68DC}" type="sibTrans" cxnId="{4827B27F-54D4-41F9-8FFE-3B7EBE70BDFD}">
      <dgm:prSet/>
      <dgm:spPr/>
      <dgm:t>
        <a:bodyPr/>
        <a:lstStyle/>
        <a:p>
          <a:endParaRPr lang="zh-CN" altLang="en-US"/>
        </a:p>
      </dgm:t>
    </dgm:pt>
    <dgm:pt modelId="{29511408-90E4-4A29-91D1-8CBACE896C38}">
      <dgm:prSet phldrT="[文本]" custT="1"/>
      <dgm:spPr/>
      <dgm:t>
        <a:bodyPr/>
        <a:lstStyle/>
        <a:p>
          <a:r>
            <a:rPr lang="zh-CN" altLang="en-US" sz="1800" dirty="0">
              <a:latin typeface="微软雅黑" panose="020B0503020204020204" pitchFamily="34" charset="-122"/>
              <a:ea typeface="微软雅黑" panose="020B0503020204020204" pitchFamily="34" charset="-122"/>
            </a:rPr>
            <a:t>精细的结构</a:t>
          </a:r>
        </a:p>
      </dgm:t>
    </dgm:pt>
    <dgm:pt modelId="{8ACDF2C9-1425-4DCB-8191-AD77F6E1F68A}" type="parTrans" cxnId="{40EF90F6-E71A-4B23-B3F9-869CB38E810E}">
      <dgm:prSet/>
      <dgm:spPr/>
      <dgm:t>
        <a:bodyPr/>
        <a:lstStyle/>
        <a:p>
          <a:endParaRPr lang="zh-CN" altLang="en-US"/>
        </a:p>
      </dgm:t>
    </dgm:pt>
    <dgm:pt modelId="{A3B1084A-70B0-40D0-86D8-C20B7349B596}" type="sibTrans" cxnId="{40EF90F6-E71A-4B23-B3F9-869CB38E810E}">
      <dgm:prSet/>
      <dgm:spPr/>
      <dgm:t>
        <a:bodyPr/>
        <a:lstStyle/>
        <a:p>
          <a:endParaRPr lang="zh-CN" altLang="en-US"/>
        </a:p>
      </dgm:t>
    </dgm:pt>
    <dgm:pt modelId="{F6B84F41-5723-4951-8306-9787760083E5}">
      <dgm:prSet phldrT="[文本]" custT="1"/>
      <dgm:spPr/>
      <dgm:t>
        <a:bodyPr/>
        <a:lstStyle/>
        <a:p>
          <a:r>
            <a:rPr lang="zh-CN" altLang="en-US" sz="1800" dirty="0">
              <a:latin typeface="微软雅黑" panose="020B0503020204020204" pitchFamily="34" charset="-122"/>
              <a:ea typeface="微软雅黑" panose="020B0503020204020204" pitchFamily="34" charset="-122"/>
            </a:rPr>
            <a:t>人员</a:t>
          </a:r>
        </a:p>
      </dgm:t>
    </dgm:pt>
    <dgm:pt modelId="{74AFAAB3-9A4C-47F0-9B1A-6BD3BE5C8E61}" type="parTrans" cxnId="{BA775230-A49B-4843-BA82-D9B7DB8C38F0}">
      <dgm:prSet/>
      <dgm:spPr/>
      <dgm:t>
        <a:bodyPr/>
        <a:lstStyle/>
        <a:p>
          <a:endParaRPr lang="zh-CN" altLang="en-US"/>
        </a:p>
      </dgm:t>
    </dgm:pt>
    <dgm:pt modelId="{FC944E9A-2CB0-4C46-86C8-DC3B3FBB5380}" type="sibTrans" cxnId="{BA775230-A49B-4843-BA82-D9B7DB8C38F0}">
      <dgm:prSet/>
      <dgm:spPr/>
      <dgm:t>
        <a:bodyPr/>
        <a:lstStyle/>
        <a:p>
          <a:endParaRPr lang="zh-CN" altLang="en-US"/>
        </a:p>
      </dgm:t>
    </dgm:pt>
    <dgm:pt modelId="{63CCDFE9-A8E0-4E3D-BA51-0CE256BC86E0}" type="pres">
      <dgm:prSet presAssocID="{82BD91A8-5C93-4DC2-B4F9-3D1420075C71}" presName="compositeShape" presStyleCnt="0">
        <dgm:presLayoutVars>
          <dgm:chMax val="7"/>
          <dgm:dir/>
          <dgm:resizeHandles val="exact"/>
        </dgm:presLayoutVars>
      </dgm:prSet>
      <dgm:spPr/>
    </dgm:pt>
    <dgm:pt modelId="{1D1BD0D3-E2C7-4886-BD0D-90E7278FBA74}" type="pres">
      <dgm:prSet presAssocID="{5DC78241-A635-4A2F-9267-8AFA125FED53}" presName="circ1" presStyleLbl="vennNode1" presStyleIdx="0" presStyleCnt="3"/>
      <dgm:spPr/>
    </dgm:pt>
    <dgm:pt modelId="{2C0CD440-79A3-4E07-B0F5-640C6CE94886}" type="pres">
      <dgm:prSet presAssocID="{5DC78241-A635-4A2F-9267-8AFA125FED53}" presName="circ1Tx" presStyleLbl="revTx" presStyleIdx="0" presStyleCnt="0">
        <dgm:presLayoutVars>
          <dgm:chMax val="0"/>
          <dgm:chPref val="0"/>
          <dgm:bulletEnabled val="1"/>
        </dgm:presLayoutVars>
      </dgm:prSet>
      <dgm:spPr/>
    </dgm:pt>
    <dgm:pt modelId="{2AD520BC-89C5-4C87-87F8-26516A03ED97}" type="pres">
      <dgm:prSet presAssocID="{29511408-90E4-4A29-91D1-8CBACE896C38}" presName="circ2" presStyleLbl="vennNode1" presStyleIdx="1" presStyleCnt="3"/>
      <dgm:spPr/>
    </dgm:pt>
    <dgm:pt modelId="{93C38B70-A50C-4FF4-8E83-ABB11841724D}" type="pres">
      <dgm:prSet presAssocID="{29511408-90E4-4A29-91D1-8CBACE896C38}" presName="circ2Tx" presStyleLbl="revTx" presStyleIdx="0" presStyleCnt="0">
        <dgm:presLayoutVars>
          <dgm:chMax val="0"/>
          <dgm:chPref val="0"/>
          <dgm:bulletEnabled val="1"/>
        </dgm:presLayoutVars>
      </dgm:prSet>
      <dgm:spPr/>
    </dgm:pt>
    <dgm:pt modelId="{C535E9F8-2027-4231-B1CA-04D8688047B9}" type="pres">
      <dgm:prSet presAssocID="{F6B84F41-5723-4951-8306-9787760083E5}" presName="circ3" presStyleLbl="vennNode1" presStyleIdx="2" presStyleCnt="3"/>
      <dgm:spPr/>
    </dgm:pt>
    <dgm:pt modelId="{9E74ACFB-81C8-4831-B14D-82D1B4D31FB2}" type="pres">
      <dgm:prSet presAssocID="{F6B84F41-5723-4951-8306-9787760083E5}" presName="circ3Tx" presStyleLbl="revTx" presStyleIdx="0" presStyleCnt="0">
        <dgm:presLayoutVars>
          <dgm:chMax val="0"/>
          <dgm:chPref val="0"/>
          <dgm:bulletEnabled val="1"/>
        </dgm:presLayoutVars>
      </dgm:prSet>
      <dgm:spPr/>
    </dgm:pt>
  </dgm:ptLst>
  <dgm:cxnLst>
    <dgm:cxn modelId="{AAA9F501-7E14-4F68-9FEC-BF5659BA8FE1}" type="presOf" srcId="{5DC78241-A635-4A2F-9267-8AFA125FED53}" destId="{2C0CD440-79A3-4E07-B0F5-640C6CE94886}" srcOrd="1" destOrd="0" presId="urn:microsoft.com/office/officeart/2005/8/layout/venn1"/>
    <dgm:cxn modelId="{D29CBE02-E8D4-404B-956B-37B195B4E042}" type="presOf" srcId="{5DC78241-A635-4A2F-9267-8AFA125FED53}" destId="{1D1BD0D3-E2C7-4886-BD0D-90E7278FBA74}" srcOrd="0" destOrd="0" presId="urn:microsoft.com/office/officeart/2005/8/layout/venn1"/>
    <dgm:cxn modelId="{BA775230-A49B-4843-BA82-D9B7DB8C38F0}" srcId="{82BD91A8-5C93-4DC2-B4F9-3D1420075C71}" destId="{F6B84F41-5723-4951-8306-9787760083E5}" srcOrd="2" destOrd="0" parTransId="{74AFAAB3-9A4C-47F0-9B1A-6BD3BE5C8E61}" sibTransId="{FC944E9A-2CB0-4C46-86C8-DC3B3FBB5380}"/>
    <dgm:cxn modelId="{84838333-3B0B-4B01-B8F7-F9573CE5C4E0}" type="presOf" srcId="{82BD91A8-5C93-4DC2-B4F9-3D1420075C71}" destId="{63CCDFE9-A8E0-4E3D-BA51-0CE256BC86E0}" srcOrd="0" destOrd="0" presId="urn:microsoft.com/office/officeart/2005/8/layout/venn1"/>
    <dgm:cxn modelId="{D647AB54-8352-4745-A8E2-72B3C90D3555}" type="presOf" srcId="{F6B84F41-5723-4951-8306-9787760083E5}" destId="{C535E9F8-2027-4231-B1CA-04D8688047B9}" srcOrd="0" destOrd="0" presId="urn:microsoft.com/office/officeart/2005/8/layout/venn1"/>
    <dgm:cxn modelId="{1C13CC78-80C1-498F-BFED-FFC45803D79B}" type="presOf" srcId="{29511408-90E4-4A29-91D1-8CBACE896C38}" destId="{2AD520BC-89C5-4C87-87F8-26516A03ED97}" srcOrd="0" destOrd="0" presId="urn:microsoft.com/office/officeart/2005/8/layout/venn1"/>
    <dgm:cxn modelId="{4827B27F-54D4-41F9-8FFE-3B7EBE70BDFD}" srcId="{82BD91A8-5C93-4DC2-B4F9-3D1420075C71}" destId="{5DC78241-A635-4A2F-9267-8AFA125FED53}" srcOrd="0" destOrd="0" parTransId="{01EC7BF3-6CCF-44F1-A6A6-358049C2DE44}" sibTransId="{BA933133-C61E-423D-B998-4243103A68DC}"/>
    <dgm:cxn modelId="{B5DF8AA8-51FC-442D-8C0B-3ADC7FC6A317}" type="presOf" srcId="{F6B84F41-5723-4951-8306-9787760083E5}" destId="{9E74ACFB-81C8-4831-B14D-82D1B4D31FB2}" srcOrd="1" destOrd="0" presId="urn:microsoft.com/office/officeart/2005/8/layout/venn1"/>
    <dgm:cxn modelId="{1F09EFC5-8FAD-4AE3-B299-DBF9EBFBC48E}" type="presOf" srcId="{29511408-90E4-4A29-91D1-8CBACE896C38}" destId="{93C38B70-A50C-4FF4-8E83-ABB11841724D}" srcOrd="1" destOrd="0" presId="urn:microsoft.com/office/officeart/2005/8/layout/venn1"/>
    <dgm:cxn modelId="{40EF90F6-E71A-4B23-B3F9-869CB38E810E}" srcId="{82BD91A8-5C93-4DC2-B4F9-3D1420075C71}" destId="{29511408-90E4-4A29-91D1-8CBACE896C38}" srcOrd="1" destOrd="0" parTransId="{8ACDF2C9-1425-4DCB-8191-AD77F6E1F68A}" sibTransId="{A3B1084A-70B0-40D0-86D8-C20B7349B596}"/>
    <dgm:cxn modelId="{BE748879-25B5-405D-8C4E-1E7A059F40A4}" type="presParOf" srcId="{63CCDFE9-A8E0-4E3D-BA51-0CE256BC86E0}" destId="{1D1BD0D3-E2C7-4886-BD0D-90E7278FBA74}" srcOrd="0" destOrd="0" presId="urn:microsoft.com/office/officeart/2005/8/layout/venn1"/>
    <dgm:cxn modelId="{7F1165E2-5DDE-402B-918D-56B294840722}" type="presParOf" srcId="{63CCDFE9-A8E0-4E3D-BA51-0CE256BC86E0}" destId="{2C0CD440-79A3-4E07-B0F5-640C6CE94886}" srcOrd="1" destOrd="0" presId="urn:microsoft.com/office/officeart/2005/8/layout/venn1"/>
    <dgm:cxn modelId="{3DA8A3FE-943F-43FE-A537-91AEB58C52B9}" type="presParOf" srcId="{63CCDFE9-A8E0-4E3D-BA51-0CE256BC86E0}" destId="{2AD520BC-89C5-4C87-87F8-26516A03ED97}" srcOrd="2" destOrd="0" presId="urn:microsoft.com/office/officeart/2005/8/layout/venn1"/>
    <dgm:cxn modelId="{707E25F2-F784-4ACF-91E5-7D63BFBAE26E}" type="presParOf" srcId="{63CCDFE9-A8E0-4E3D-BA51-0CE256BC86E0}" destId="{93C38B70-A50C-4FF4-8E83-ABB11841724D}" srcOrd="3" destOrd="0" presId="urn:microsoft.com/office/officeart/2005/8/layout/venn1"/>
    <dgm:cxn modelId="{A7609E39-2991-4545-A1D2-62632B7CA199}" type="presParOf" srcId="{63CCDFE9-A8E0-4E3D-BA51-0CE256BC86E0}" destId="{C535E9F8-2027-4231-B1CA-04D8688047B9}" srcOrd="4" destOrd="0" presId="urn:microsoft.com/office/officeart/2005/8/layout/venn1"/>
    <dgm:cxn modelId="{231AEFE8-F0E1-4906-8159-759E32710AEE}" type="presParOf" srcId="{63CCDFE9-A8E0-4E3D-BA51-0CE256BC86E0}" destId="{9E74ACFB-81C8-4831-B14D-82D1B4D31FB2}"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A658FD-3574-4014-BB2C-DD608F4E0B46}" type="doc">
      <dgm:prSet loTypeId="urn:microsoft.com/office/officeart/2005/8/layout/hList1" loCatId="list" qsTypeId="urn:microsoft.com/office/officeart/2005/8/quickstyle/simple1#2" qsCatId="simple" csTypeId="urn:microsoft.com/office/officeart/2005/8/colors/colorful5#1" csCatId="colorful"/>
      <dgm:spPr/>
      <dgm:t>
        <a:bodyPr/>
        <a:lstStyle/>
        <a:p>
          <a:endParaRPr lang="zh-CN" altLang="en-US"/>
        </a:p>
      </dgm:t>
    </dgm:pt>
    <dgm:pt modelId="{BB1BE279-8A8C-4CF8-B38B-326D2F2A58F5}">
      <dgm:prSet custT="1"/>
      <dgm:spPr/>
      <dgm:t>
        <a:bodyPr/>
        <a:lstStyle/>
        <a:p>
          <a:pPr rtl="0"/>
          <a:r>
            <a:rPr lang="zh-CN" sz="2800" b="1" dirty="0">
              <a:solidFill>
                <a:schemeClr val="tx1"/>
              </a:solidFill>
              <a:latin typeface="微软雅黑" panose="020B0503020204020204" pitchFamily="34" charset="-122"/>
              <a:ea typeface="微软雅黑" panose="020B0503020204020204" pitchFamily="34" charset="-122"/>
            </a:rPr>
            <a:t>人际关系</a:t>
          </a:r>
          <a:endParaRPr lang="en-US" sz="2800" b="1" dirty="0">
            <a:solidFill>
              <a:schemeClr val="tx1"/>
            </a:solidFill>
            <a:latin typeface="微软雅黑" panose="020B0503020204020204" pitchFamily="34" charset="-122"/>
            <a:ea typeface="微软雅黑" panose="020B0503020204020204" pitchFamily="34" charset="-122"/>
          </a:endParaRPr>
        </a:p>
      </dgm:t>
    </dgm:pt>
    <dgm:pt modelId="{34701EF9-F4C9-4084-8BB3-E4F309D50811}" type="parTrans" cxnId="{BED5F81D-C971-4AD7-B409-1948ABCAD9F8}">
      <dgm:prSet/>
      <dgm:spPr/>
      <dgm:t>
        <a:bodyPr/>
        <a:lstStyle/>
        <a:p>
          <a:endParaRPr lang="zh-CN" altLang="en-US"/>
        </a:p>
      </dgm:t>
    </dgm:pt>
    <dgm:pt modelId="{18C4DEAD-EB00-457B-898F-65013FB3C21B}" type="sibTrans" cxnId="{BED5F81D-C971-4AD7-B409-1948ABCAD9F8}">
      <dgm:prSet/>
      <dgm:spPr/>
      <dgm:t>
        <a:bodyPr/>
        <a:lstStyle/>
        <a:p>
          <a:endParaRPr lang="zh-CN" altLang="en-US"/>
        </a:p>
      </dgm:t>
    </dgm:pt>
    <dgm:pt modelId="{06D48BE6-AA4F-42CD-AAAA-8CF1502F318D}">
      <dgm:prSet custT="1"/>
      <dgm:spPr/>
      <dgm:t>
        <a:bodyPr/>
        <a:lstStyle/>
        <a:p>
          <a:pPr rtl="0"/>
          <a:r>
            <a:rPr lang="zh-CN" sz="2400" b="0" dirty="0">
              <a:latin typeface="微软雅黑" panose="020B0503020204020204" pitchFamily="34" charset="-122"/>
              <a:ea typeface="微软雅黑" panose="020B0503020204020204" pitchFamily="34" charset="-122"/>
            </a:rPr>
            <a:t>挂名首脑</a:t>
          </a:r>
          <a:endParaRPr lang="en-US" sz="2400" b="0" dirty="0">
            <a:latin typeface="微软雅黑" panose="020B0503020204020204" pitchFamily="34" charset="-122"/>
            <a:ea typeface="微软雅黑" panose="020B0503020204020204" pitchFamily="34" charset="-122"/>
          </a:endParaRPr>
        </a:p>
      </dgm:t>
    </dgm:pt>
    <dgm:pt modelId="{CA3D4DB7-5D40-40BC-B537-9EE23F73E8F2}" type="parTrans" cxnId="{CAED2496-B666-429B-9D3C-534CD7B44D33}">
      <dgm:prSet/>
      <dgm:spPr/>
      <dgm:t>
        <a:bodyPr/>
        <a:lstStyle/>
        <a:p>
          <a:endParaRPr lang="zh-CN" altLang="en-US"/>
        </a:p>
      </dgm:t>
    </dgm:pt>
    <dgm:pt modelId="{CB0C37F7-C001-482E-874A-B880A7167EB6}" type="sibTrans" cxnId="{CAED2496-B666-429B-9D3C-534CD7B44D33}">
      <dgm:prSet/>
      <dgm:spPr/>
      <dgm:t>
        <a:bodyPr/>
        <a:lstStyle/>
        <a:p>
          <a:endParaRPr lang="zh-CN" altLang="en-US"/>
        </a:p>
      </dgm:t>
    </dgm:pt>
    <dgm:pt modelId="{7C1EFBB4-2F19-466A-8E06-3D58EAB0DD24}">
      <dgm:prSet custT="1"/>
      <dgm:spPr/>
      <dgm:t>
        <a:bodyPr/>
        <a:lstStyle/>
        <a:p>
          <a:pPr rtl="0"/>
          <a:r>
            <a:rPr lang="zh-CN" sz="2400" b="0" dirty="0">
              <a:latin typeface="微软雅黑" panose="020B0503020204020204" pitchFamily="34" charset="-122"/>
              <a:ea typeface="微软雅黑" panose="020B0503020204020204" pitchFamily="34" charset="-122"/>
            </a:rPr>
            <a:t>领导者</a:t>
          </a:r>
          <a:endParaRPr lang="en-US" sz="2400" b="0" dirty="0">
            <a:latin typeface="微软雅黑" panose="020B0503020204020204" pitchFamily="34" charset="-122"/>
            <a:ea typeface="微软雅黑" panose="020B0503020204020204" pitchFamily="34" charset="-122"/>
          </a:endParaRPr>
        </a:p>
      </dgm:t>
    </dgm:pt>
    <dgm:pt modelId="{1C728069-3431-461A-AA8E-E69E2EEB77EE}" type="parTrans" cxnId="{E34FEDAC-EBE9-46E8-AE03-8DF3CA965A57}">
      <dgm:prSet/>
      <dgm:spPr/>
      <dgm:t>
        <a:bodyPr/>
        <a:lstStyle/>
        <a:p>
          <a:endParaRPr lang="zh-CN" altLang="en-US"/>
        </a:p>
      </dgm:t>
    </dgm:pt>
    <dgm:pt modelId="{22E28B8F-DF7D-4A25-B76D-1CE11513307D}" type="sibTrans" cxnId="{E34FEDAC-EBE9-46E8-AE03-8DF3CA965A57}">
      <dgm:prSet/>
      <dgm:spPr/>
      <dgm:t>
        <a:bodyPr/>
        <a:lstStyle/>
        <a:p>
          <a:endParaRPr lang="zh-CN" altLang="en-US"/>
        </a:p>
      </dgm:t>
    </dgm:pt>
    <dgm:pt modelId="{5D207374-9952-4FEA-B44A-EBA397A93D9A}">
      <dgm:prSet custT="1"/>
      <dgm:spPr/>
      <dgm:t>
        <a:bodyPr/>
        <a:lstStyle/>
        <a:p>
          <a:pPr rtl="0"/>
          <a:r>
            <a:rPr lang="zh-CN" sz="2400" b="0" dirty="0">
              <a:latin typeface="微软雅黑" panose="020B0503020204020204" pitchFamily="34" charset="-122"/>
              <a:ea typeface="微软雅黑" panose="020B0503020204020204" pitchFamily="34" charset="-122"/>
            </a:rPr>
            <a:t>联络者</a:t>
          </a:r>
          <a:endParaRPr lang="en-US" sz="2400" b="0" dirty="0">
            <a:latin typeface="微软雅黑" panose="020B0503020204020204" pitchFamily="34" charset="-122"/>
            <a:ea typeface="微软雅黑" panose="020B0503020204020204" pitchFamily="34" charset="-122"/>
          </a:endParaRPr>
        </a:p>
      </dgm:t>
    </dgm:pt>
    <dgm:pt modelId="{DB895813-6DC6-4839-865A-C3EA9CE0812C}" type="parTrans" cxnId="{F7763E94-DEAF-4705-A1E0-4152E0741733}">
      <dgm:prSet/>
      <dgm:spPr/>
      <dgm:t>
        <a:bodyPr/>
        <a:lstStyle/>
        <a:p>
          <a:endParaRPr lang="zh-CN" altLang="en-US"/>
        </a:p>
      </dgm:t>
    </dgm:pt>
    <dgm:pt modelId="{61A83613-E915-4064-BD35-5F3347700D26}" type="sibTrans" cxnId="{F7763E94-DEAF-4705-A1E0-4152E0741733}">
      <dgm:prSet/>
      <dgm:spPr/>
      <dgm:t>
        <a:bodyPr/>
        <a:lstStyle/>
        <a:p>
          <a:endParaRPr lang="zh-CN" altLang="en-US"/>
        </a:p>
      </dgm:t>
    </dgm:pt>
    <dgm:pt modelId="{E705F658-B740-454A-9BCA-400F33C1D640}">
      <dgm:prSet custT="1"/>
      <dgm:spPr/>
      <dgm:t>
        <a:bodyPr/>
        <a:lstStyle/>
        <a:p>
          <a:pPr rtl="0"/>
          <a:r>
            <a:rPr lang="zh-CN" sz="2800" b="1" dirty="0">
              <a:solidFill>
                <a:schemeClr val="tx1"/>
              </a:solidFill>
              <a:latin typeface="微软雅黑" panose="020B0503020204020204" pitchFamily="34" charset="-122"/>
              <a:ea typeface="微软雅黑" panose="020B0503020204020204" pitchFamily="34" charset="-122"/>
            </a:rPr>
            <a:t>信息传递</a:t>
          </a:r>
          <a:endParaRPr lang="en-US" sz="2800" b="1" dirty="0">
            <a:solidFill>
              <a:schemeClr val="tx1"/>
            </a:solidFill>
            <a:latin typeface="微软雅黑" panose="020B0503020204020204" pitchFamily="34" charset="-122"/>
            <a:ea typeface="微软雅黑" panose="020B0503020204020204" pitchFamily="34" charset="-122"/>
          </a:endParaRPr>
        </a:p>
      </dgm:t>
    </dgm:pt>
    <dgm:pt modelId="{8AC125BF-DD93-41BA-825D-D6AB699ADD3A}" type="parTrans" cxnId="{6381BD01-598E-45C2-94E7-2413367BA004}">
      <dgm:prSet/>
      <dgm:spPr/>
      <dgm:t>
        <a:bodyPr/>
        <a:lstStyle/>
        <a:p>
          <a:endParaRPr lang="zh-CN" altLang="en-US"/>
        </a:p>
      </dgm:t>
    </dgm:pt>
    <dgm:pt modelId="{D235575F-9CA2-463D-A010-F0816F74B40E}" type="sibTrans" cxnId="{6381BD01-598E-45C2-94E7-2413367BA004}">
      <dgm:prSet/>
      <dgm:spPr/>
      <dgm:t>
        <a:bodyPr/>
        <a:lstStyle/>
        <a:p>
          <a:endParaRPr lang="zh-CN" altLang="en-US"/>
        </a:p>
      </dgm:t>
    </dgm:pt>
    <dgm:pt modelId="{5D721024-1432-41FE-A03C-2B107D31FA41}">
      <dgm:prSet custT="1"/>
      <dgm:spPr/>
      <dgm:t>
        <a:bodyPr/>
        <a:lstStyle/>
        <a:p>
          <a:pPr rtl="0"/>
          <a:r>
            <a:rPr lang="zh-CN" sz="2400" b="0" dirty="0">
              <a:latin typeface="微软雅黑" panose="020B0503020204020204" pitchFamily="34" charset="-122"/>
              <a:ea typeface="微软雅黑" panose="020B0503020204020204" pitchFamily="34" charset="-122"/>
            </a:rPr>
            <a:t>监听者</a:t>
          </a:r>
          <a:endParaRPr lang="en-US" sz="2400" b="0" dirty="0">
            <a:latin typeface="微软雅黑" panose="020B0503020204020204" pitchFamily="34" charset="-122"/>
            <a:ea typeface="微软雅黑" panose="020B0503020204020204" pitchFamily="34" charset="-122"/>
          </a:endParaRPr>
        </a:p>
      </dgm:t>
    </dgm:pt>
    <dgm:pt modelId="{E8E5B3D7-7633-4633-81E1-8CDEB67399C0}" type="parTrans" cxnId="{2146EE43-C5BA-4EB5-B3DE-ACF3340E4460}">
      <dgm:prSet/>
      <dgm:spPr/>
      <dgm:t>
        <a:bodyPr/>
        <a:lstStyle/>
        <a:p>
          <a:endParaRPr lang="zh-CN" altLang="en-US"/>
        </a:p>
      </dgm:t>
    </dgm:pt>
    <dgm:pt modelId="{DA410BB4-0C6D-4507-AE0D-7663AFB46D30}" type="sibTrans" cxnId="{2146EE43-C5BA-4EB5-B3DE-ACF3340E4460}">
      <dgm:prSet/>
      <dgm:spPr/>
      <dgm:t>
        <a:bodyPr/>
        <a:lstStyle/>
        <a:p>
          <a:endParaRPr lang="zh-CN" altLang="en-US"/>
        </a:p>
      </dgm:t>
    </dgm:pt>
    <dgm:pt modelId="{EC09FA2F-887D-4E11-85D8-FE81BB6E5729}">
      <dgm:prSet custT="1"/>
      <dgm:spPr/>
      <dgm:t>
        <a:bodyPr/>
        <a:lstStyle/>
        <a:p>
          <a:pPr rtl="0"/>
          <a:r>
            <a:rPr lang="zh-CN" sz="2400" b="0" dirty="0">
              <a:latin typeface="微软雅黑" panose="020B0503020204020204" pitchFamily="34" charset="-122"/>
              <a:ea typeface="微软雅黑" panose="020B0503020204020204" pitchFamily="34" charset="-122"/>
            </a:rPr>
            <a:t>传播者</a:t>
          </a:r>
          <a:endParaRPr lang="en-US" sz="2400" b="0" dirty="0">
            <a:latin typeface="微软雅黑" panose="020B0503020204020204" pitchFamily="34" charset="-122"/>
            <a:ea typeface="微软雅黑" panose="020B0503020204020204" pitchFamily="34" charset="-122"/>
          </a:endParaRPr>
        </a:p>
      </dgm:t>
    </dgm:pt>
    <dgm:pt modelId="{F7D01812-89AB-4B59-AB54-81F325ADACD2}" type="parTrans" cxnId="{4CD9DD01-E246-4557-BF06-973D5BD24DC5}">
      <dgm:prSet/>
      <dgm:spPr/>
      <dgm:t>
        <a:bodyPr/>
        <a:lstStyle/>
        <a:p>
          <a:endParaRPr lang="zh-CN" altLang="en-US"/>
        </a:p>
      </dgm:t>
    </dgm:pt>
    <dgm:pt modelId="{7C3A8D5C-1C06-46F4-87F8-F43EBB199AD7}" type="sibTrans" cxnId="{4CD9DD01-E246-4557-BF06-973D5BD24DC5}">
      <dgm:prSet/>
      <dgm:spPr/>
      <dgm:t>
        <a:bodyPr/>
        <a:lstStyle/>
        <a:p>
          <a:endParaRPr lang="zh-CN" altLang="en-US"/>
        </a:p>
      </dgm:t>
    </dgm:pt>
    <dgm:pt modelId="{839F977B-74BE-4409-ADCA-65AA538F9744}">
      <dgm:prSet custT="1"/>
      <dgm:spPr/>
      <dgm:t>
        <a:bodyPr/>
        <a:lstStyle/>
        <a:p>
          <a:pPr rtl="0"/>
          <a:r>
            <a:rPr lang="zh-CN" sz="2400" b="0" dirty="0">
              <a:latin typeface="微软雅黑" panose="020B0503020204020204" pitchFamily="34" charset="-122"/>
              <a:ea typeface="微软雅黑" panose="020B0503020204020204" pitchFamily="34" charset="-122"/>
            </a:rPr>
            <a:t>发言人</a:t>
          </a:r>
          <a:endParaRPr lang="en-US" sz="2400" b="0" dirty="0">
            <a:latin typeface="微软雅黑" panose="020B0503020204020204" pitchFamily="34" charset="-122"/>
            <a:ea typeface="微软雅黑" panose="020B0503020204020204" pitchFamily="34" charset="-122"/>
          </a:endParaRPr>
        </a:p>
      </dgm:t>
    </dgm:pt>
    <dgm:pt modelId="{12E28367-8E65-4474-9BEC-084F33B48F95}" type="parTrans" cxnId="{8B7759F0-2153-41AF-995E-B9CDBDF9ADEE}">
      <dgm:prSet/>
      <dgm:spPr/>
      <dgm:t>
        <a:bodyPr/>
        <a:lstStyle/>
        <a:p>
          <a:endParaRPr lang="zh-CN" altLang="en-US"/>
        </a:p>
      </dgm:t>
    </dgm:pt>
    <dgm:pt modelId="{33B0210E-497C-4483-A1CF-91A86FF139E1}" type="sibTrans" cxnId="{8B7759F0-2153-41AF-995E-B9CDBDF9ADEE}">
      <dgm:prSet/>
      <dgm:spPr/>
      <dgm:t>
        <a:bodyPr/>
        <a:lstStyle/>
        <a:p>
          <a:endParaRPr lang="zh-CN" altLang="en-US"/>
        </a:p>
      </dgm:t>
    </dgm:pt>
    <dgm:pt modelId="{463941AE-6783-492A-8490-D278484586F7}">
      <dgm:prSet custT="1"/>
      <dgm:spPr/>
      <dgm:t>
        <a:bodyPr/>
        <a:lstStyle/>
        <a:p>
          <a:pPr rtl="0"/>
          <a:r>
            <a:rPr lang="zh-CN" sz="2800" b="1" dirty="0">
              <a:solidFill>
                <a:schemeClr val="tx1"/>
              </a:solidFill>
              <a:latin typeface="微软雅黑" panose="020B0503020204020204" pitchFamily="34" charset="-122"/>
              <a:ea typeface="微软雅黑" panose="020B0503020204020204" pitchFamily="34" charset="-122"/>
            </a:rPr>
            <a:t>决策制定</a:t>
          </a:r>
          <a:endParaRPr lang="en-US" sz="2800" b="1" dirty="0">
            <a:solidFill>
              <a:schemeClr val="tx1"/>
            </a:solidFill>
            <a:latin typeface="微软雅黑" panose="020B0503020204020204" pitchFamily="34" charset="-122"/>
            <a:ea typeface="微软雅黑" panose="020B0503020204020204" pitchFamily="34" charset="-122"/>
          </a:endParaRPr>
        </a:p>
      </dgm:t>
    </dgm:pt>
    <dgm:pt modelId="{AA934BBA-106E-4007-93A4-8B48E74885AF}" type="parTrans" cxnId="{A3B72720-FFD5-4EA3-8E49-30536373BFCC}">
      <dgm:prSet/>
      <dgm:spPr/>
      <dgm:t>
        <a:bodyPr/>
        <a:lstStyle/>
        <a:p>
          <a:endParaRPr lang="zh-CN" altLang="en-US"/>
        </a:p>
      </dgm:t>
    </dgm:pt>
    <dgm:pt modelId="{62112675-9230-4170-8D16-4D3235D856BD}" type="sibTrans" cxnId="{A3B72720-FFD5-4EA3-8E49-30536373BFCC}">
      <dgm:prSet/>
      <dgm:spPr/>
      <dgm:t>
        <a:bodyPr/>
        <a:lstStyle/>
        <a:p>
          <a:endParaRPr lang="zh-CN" altLang="en-US"/>
        </a:p>
      </dgm:t>
    </dgm:pt>
    <dgm:pt modelId="{9E4CEA8E-BDA2-4042-B50E-BD5FF1E4258C}">
      <dgm:prSet custT="1"/>
      <dgm:spPr/>
      <dgm:t>
        <a:bodyPr/>
        <a:lstStyle/>
        <a:p>
          <a:pPr rtl="0"/>
          <a:r>
            <a:rPr lang="zh-CN" sz="2400" b="0" dirty="0">
              <a:latin typeface="微软雅黑" panose="020B0503020204020204" pitchFamily="34" charset="-122"/>
              <a:ea typeface="微软雅黑" panose="020B0503020204020204" pitchFamily="34" charset="-122"/>
            </a:rPr>
            <a:t>企业家</a:t>
          </a:r>
          <a:endParaRPr lang="en-US" sz="2400" b="0" dirty="0">
            <a:latin typeface="微软雅黑" panose="020B0503020204020204" pitchFamily="34" charset="-122"/>
            <a:ea typeface="微软雅黑" panose="020B0503020204020204" pitchFamily="34" charset="-122"/>
          </a:endParaRPr>
        </a:p>
      </dgm:t>
    </dgm:pt>
    <dgm:pt modelId="{A7003075-9A79-4282-BA37-5CC01F818AC2}" type="parTrans" cxnId="{16893952-2AF5-4DB2-9254-7AF800F56578}">
      <dgm:prSet/>
      <dgm:spPr/>
      <dgm:t>
        <a:bodyPr/>
        <a:lstStyle/>
        <a:p>
          <a:endParaRPr lang="zh-CN" altLang="en-US"/>
        </a:p>
      </dgm:t>
    </dgm:pt>
    <dgm:pt modelId="{3EE0B37C-1B3A-47F9-B468-EAE1DAF27343}" type="sibTrans" cxnId="{16893952-2AF5-4DB2-9254-7AF800F56578}">
      <dgm:prSet/>
      <dgm:spPr/>
      <dgm:t>
        <a:bodyPr/>
        <a:lstStyle/>
        <a:p>
          <a:endParaRPr lang="zh-CN" altLang="en-US"/>
        </a:p>
      </dgm:t>
    </dgm:pt>
    <dgm:pt modelId="{0CA05BB1-DB20-44D8-A03D-FDB4CE7503D4}">
      <dgm:prSet custT="1"/>
      <dgm:spPr/>
      <dgm:t>
        <a:bodyPr/>
        <a:lstStyle/>
        <a:p>
          <a:pPr rtl="0"/>
          <a:r>
            <a:rPr lang="zh-CN" sz="2400" b="0" dirty="0">
              <a:latin typeface="微软雅黑" panose="020B0503020204020204" pitchFamily="34" charset="-122"/>
              <a:ea typeface="微软雅黑" panose="020B0503020204020204" pitchFamily="34" charset="-122"/>
            </a:rPr>
            <a:t>混乱驾驭者</a:t>
          </a:r>
          <a:endParaRPr lang="en-US" sz="2400" b="0" dirty="0">
            <a:latin typeface="微软雅黑" panose="020B0503020204020204" pitchFamily="34" charset="-122"/>
            <a:ea typeface="微软雅黑" panose="020B0503020204020204" pitchFamily="34" charset="-122"/>
          </a:endParaRPr>
        </a:p>
      </dgm:t>
    </dgm:pt>
    <dgm:pt modelId="{91AC2CBD-930A-49D1-8D59-B910EB65225B}" type="parTrans" cxnId="{B1060CE6-08C8-4FD6-8E1E-C43FD8A4403D}">
      <dgm:prSet/>
      <dgm:spPr/>
      <dgm:t>
        <a:bodyPr/>
        <a:lstStyle/>
        <a:p>
          <a:endParaRPr lang="zh-CN" altLang="en-US"/>
        </a:p>
      </dgm:t>
    </dgm:pt>
    <dgm:pt modelId="{08D03F26-5F8E-42F2-9FEB-FDA252D5AB0A}" type="sibTrans" cxnId="{B1060CE6-08C8-4FD6-8E1E-C43FD8A4403D}">
      <dgm:prSet/>
      <dgm:spPr/>
      <dgm:t>
        <a:bodyPr/>
        <a:lstStyle/>
        <a:p>
          <a:endParaRPr lang="zh-CN" altLang="en-US"/>
        </a:p>
      </dgm:t>
    </dgm:pt>
    <dgm:pt modelId="{E5A1BB8B-05C7-48CD-9E4F-036E590909EE}">
      <dgm:prSet custT="1"/>
      <dgm:spPr/>
      <dgm:t>
        <a:bodyPr/>
        <a:lstStyle/>
        <a:p>
          <a:pPr rtl="0"/>
          <a:r>
            <a:rPr lang="zh-CN" sz="2400" b="0" dirty="0">
              <a:latin typeface="微软雅黑" panose="020B0503020204020204" pitchFamily="34" charset="-122"/>
              <a:ea typeface="微软雅黑" panose="020B0503020204020204" pitchFamily="34" charset="-122"/>
            </a:rPr>
            <a:t>资源分配者</a:t>
          </a:r>
          <a:endParaRPr lang="en-US" sz="2400" b="0" dirty="0">
            <a:latin typeface="微软雅黑" panose="020B0503020204020204" pitchFamily="34" charset="-122"/>
            <a:ea typeface="微软雅黑" panose="020B0503020204020204" pitchFamily="34" charset="-122"/>
          </a:endParaRPr>
        </a:p>
      </dgm:t>
    </dgm:pt>
    <dgm:pt modelId="{A2715870-A6B8-44B7-8B04-371CE504647B}" type="parTrans" cxnId="{9CA3912E-7680-4CA1-8CBB-8D8F636DE2BB}">
      <dgm:prSet/>
      <dgm:spPr/>
      <dgm:t>
        <a:bodyPr/>
        <a:lstStyle/>
        <a:p>
          <a:endParaRPr lang="zh-CN" altLang="en-US"/>
        </a:p>
      </dgm:t>
    </dgm:pt>
    <dgm:pt modelId="{7A5EB0D8-79B2-449B-8CB4-24F306BCF537}" type="sibTrans" cxnId="{9CA3912E-7680-4CA1-8CBB-8D8F636DE2BB}">
      <dgm:prSet/>
      <dgm:spPr/>
      <dgm:t>
        <a:bodyPr/>
        <a:lstStyle/>
        <a:p>
          <a:endParaRPr lang="zh-CN" altLang="en-US"/>
        </a:p>
      </dgm:t>
    </dgm:pt>
    <dgm:pt modelId="{C13840C6-83D2-4AFF-90F8-D548A46C67FF}">
      <dgm:prSet custT="1"/>
      <dgm:spPr/>
      <dgm:t>
        <a:bodyPr/>
        <a:lstStyle/>
        <a:p>
          <a:pPr rtl="0"/>
          <a:r>
            <a:rPr lang="zh-CN" altLang="en-US" sz="2400" b="0" dirty="0">
              <a:latin typeface="微软雅黑" panose="020B0503020204020204" pitchFamily="34" charset="-122"/>
              <a:ea typeface="微软雅黑" panose="020B0503020204020204" pitchFamily="34" charset="-122"/>
            </a:rPr>
            <a:t>谈判者</a:t>
          </a:r>
        </a:p>
      </dgm:t>
    </dgm:pt>
    <dgm:pt modelId="{2594B176-184D-4D34-BB47-746C1E8956D2}" type="parTrans" cxnId="{ED11D09B-55BA-449C-955E-DE1C5A684C8F}">
      <dgm:prSet/>
      <dgm:spPr/>
      <dgm:t>
        <a:bodyPr/>
        <a:lstStyle/>
        <a:p>
          <a:endParaRPr lang="zh-CN" altLang="en-US"/>
        </a:p>
      </dgm:t>
    </dgm:pt>
    <dgm:pt modelId="{2D52B8B3-05AF-4872-B9FC-23E0D537A853}" type="sibTrans" cxnId="{ED11D09B-55BA-449C-955E-DE1C5A684C8F}">
      <dgm:prSet/>
      <dgm:spPr/>
      <dgm:t>
        <a:bodyPr/>
        <a:lstStyle/>
        <a:p>
          <a:endParaRPr lang="zh-CN" altLang="en-US"/>
        </a:p>
      </dgm:t>
    </dgm:pt>
    <dgm:pt modelId="{FB111D9E-31EC-41EE-8A1B-7B432722106B}" type="pres">
      <dgm:prSet presAssocID="{7DA658FD-3574-4014-BB2C-DD608F4E0B46}" presName="Name0" presStyleCnt="0">
        <dgm:presLayoutVars>
          <dgm:dir/>
          <dgm:animLvl val="lvl"/>
          <dgm:resizeHandles val="exact"/>
        </dgm:presLayoutVars>
      </dgm:prSet>
      <dgm:spPr/>
    </dgm:pt>
    <dgm:pt modelId="{FCB95FB3-ADA8-4DE6-9593-CD93D19CBB84}" type="pres">
      <dgm:prSet presAssocID="{BB1BE279-8A8C-4CF8-B38B-326D2F2A58F5}" presName="composite" presStyleCnt="0"/>
      <dgm:spPr/>
    </dgm:pt>
    <dgm:pt modelId="{D2311EA9-3739-4D56-BEC3-FFE3292E5872}" type="pres">
      <dgm:prSet presAssocID="{BB1BE279-8A8C-4CF8-B38B-326D2F2A58F5}" presName="parTx" presStyleLbl="alignNode1" presStyleIdx="0" presStyleCnt="3">
        <dgm:presLayoutVars>
          <dgm:chMax val="0"/>
          <dgm:chPref val="0"/>
          <dgm:bulletEnabled val="1"/>
        </dgm:presLayoutVars>
      </dgm:prSet>
      <dgm:spPr/>
    </dgm:pt>
    <dgm:pt modelId="{0EC092BA-47D7-4B0B-B96A-3B1920A057FC}" type="pres">
      <dgm:prSet presAssocID="{BB1BE279-8A8C-4CF8-B38B-326D2F2A58F5}" presName="desTx" presStyleLbl="alignAccFollowNode1" presStyleIdx="0" presStyleCnt="3">
        <dgm:presLayoutVars>
          <dgm:bulletEnabled val="1"/>
        </dgm:presLayoutVars>
      </dgm:prSet>
      <dgm:spPr/>
    </dgm:pt>
    <dgm:pt modelId="{844DFCA8-5D52-4B29-AF66-4AACD1662107}" type="pres">
      <dgm:prSet presAssocID="{18C4DEAD-EB00-457B-898F-65013FB3C21B}" presName="space" presStyleCnt="0"/>
      <dgm:spPr/>
    </dgm:pt>
    <dgm:pt modelId="{0687A491-60C9-44B3-9F12-A1D1408B98DA}" type="pres">
      <dgm:prSet presAssocID="{E705F658-B740-454A-9BCA-400F33C1D640}" presName="composite" presStyleCnt="0"/>
      <dgm:spPr/>
    </dgm:pt>
    <dgm:pt modelId="{34CE0209-3C3E-41B3-BF41-3EA11BA2035A}" type="pres">
      <dgm:prSet presAssocID="{E705F658-B740-454A-9BCA-400F33C1D640}" presName="parTx" presStyleLbl="alignNode1" presStyleIdx="1" presStyleCnt="3">
        <dgm:presLayoutVars>
          <dgm:chMax val="0"/>
          <dgm:chPref val="0"/>
          <dgm:bulletEnabled val="1"/>
        </dgm:presLayoutVars>
      </dgm:prSet>
      <dgm:spPr/>
    </dgm:pt>
    <dgm:pt modelId="{EDC0A5F2-4574-47D3-9FD5-0A6D323D8AD4}" type="pres">
      <dgm:prSet presAssocID="{E705F658-B740-454A-9BCA-400F33C1D640}" presName="desTx" presStyleLbl="alignAccFollowNode1" presStyleIdx="1" presStyleCnt="3">
        <dgm:presLayoutVars>
          <dgm:bulletEnabled val="1"/>
        </dgm:presLayoutVars>
      </dgm:prSet>
      <dgm:spPr/>
    </dgm:pt>
    <dgm:pt modelId="{CD97D266-158C-4148-A1C8-03E336E43769}" type="pres">
      <dgm:prSet presAssocID="{D235575F-9CA2-463D-A010-F0816F74B40E}" presName="space" presStyleCnt="0"/>
      <dgm:spPr/>
    </dgm:pt>
    <dgm:pt modelId="{E3BDB897-5AAF-41B6-A7A0-DEF3F4026438}" type="pres">
      <dgm:prSet presAssocID="{463941AE-6783-492A-8490-D278484586F7}" presName="composite" presStyleCnt="0"/>
      <dgm:spPr/>
    </dgm:pt>
    <dgm:pt modelId="{81D4ECFC-B734-4439-8AEB-96DB3F4C4FF6}" type="pres">
      <dgm:prSet presAssocID="{463941AE-6783-492A-8490-D278484586F7}" presName="parTx" presStyleLbl="alignNode1" presStyleIdx="2" presStyleCnt="3">
        <dgm:presLayoutVars>
          <dgm:chMax val="0"/>
          <dgm:chPref val="0"/>
          <dgm:bulletEnabled val="1"/>
        </dgm:presLayoutVars>
      </dgm:prSet>
      <dgm:spPr/>
    </dgm:pt>
    <dgm:pt modelId="{385FD1C4-4C8B-4F1F-8AB1-85D5BAE117E0}" type="pres">
      <dgm:prSet presAssocID="{463941AE-6783-492A-8490-D278484586F7}" presName="desTx" presStyleLbl="alignAccFollowNode1" presStyleIdx="2" presStyleCnt="3">
        <dgm:presLayoutVars>
          <dgm:bulletEnabled val="1"/>
        </dgm:presLayoutVars>
      </dgm:prSet>
      <dgm:spPr/>
    </dgm:pt>
  </dgm:ptLst>
  <dgm:cxnLst>
    <dgm:cxn modelId="{6381BD01-598E-45C2-94E7-2413367BA004}" srcId="{7DA658FD-3574-4014-BB2C-DD608F4E0B46}" destId="{E705F658-B740-454A-9BCA-400F33C1D640}" srcOrd="1" destOrd="0" parTransId="{8AC125BF-DD93-41BA-825D-D6AB699ADD3A}" sibTransId="{D235575F-9CA2-463D-A010-F0816F74B40E}"/>
    <dgm:cxn modelId="{4CD9DD01-E246-4557-BF06-973D5BD24DC5}" srcId="{E705F658-B740-454A-9BCA-400F33C1D640}" destId="{EC09FA2F-887D-4E11-85D8-FE81BB6E5729}" srcOrd="1" destOrd="0" parTransId="{F7D01812-89AB-4B59-AB54-81F325ADACD2}" sibTransId="{7C3A8D5C-1C06-46F4-87F8-F43EBB199AD7}"/>
    <dgm:cxn modelId="{91ECD20E-F7DB-497D-BF86-ADB2CD2B4E88}" type="presOf" srcId="{EC09FA2F-887D-4E11-85D8-FE81BB6E5729}" destId="{EDC0A5F2-4574-47D3-9FD5-0A6D323D8AD4}" srcOrd="0" destOrd="1" presId="urn:microsoft.com/office/officeart/2005/8/layout/hList1"/>
    <dgm:cxn modelId="{BED5F81D-C971-4AD7-B409-1948ABCAD9F8}" srcId="{7DA658FD-3574-4014-BB2C-DD608F4E0B46}" destId="{BB1BE279-8A8C-4CF8-B38B-326D2F2A58F5}" srcOrd="0" destOrd="0" parTransId="{34701EF9-F4C9-4084-8BB3-E4F309D50811}" sibTransId="{18C4DEAD-EB00-457B-898F-65013FB3C21B}"/>
    <dgm:cxn modelId="{A3B72720-FFD5-4EA3-8E49-30536373BFCC}" srcId="{7DA658FD-3574-4014-BB2C-DD608F4E0B46}" destId="{463941AE-6783-492A-8490-D278484586F7}" srcOrd="2" destOrd="0" parTransId="{AA934BBA-106E-4007-93A4-8B48E74885AF}" sibTransId="{62112675-9230-4170-8D16-4D3235D856BD}"/>
    <dgm:cxn modelId="{9CA3912E-7680-4CA1-8CBB-8D8F636DE2BB}" srcId="{463941AE-6783-492A-8490-D278484586F7}" destId="{E5A1BB8B-05C7-48CD-9E4F-036E590909EE}" srcOrd="2" destOrd="0" parTransId="{A2715870-A6B8-44B7-8B04-371CE504647B}" sibTransId="{7A5EB0D8-79B2-449B-8CB4-24F306BCF537}"/>
    <dgm:cxn modelId="{2E8B133B-A26D-4A32-A0D7-B03B9C73F888}" type="presOf" srcId="{E5A1BB8B-05C7-48CD-9E4F-036E590909EE}" destId="{385FD1C4-4C8B-4F1F-8AB1-85D5BAE117E0}" srcOrd="0" destOrd="2" presId="urn:microsoft.com/office/officeart/2005/8/layout/hList1"/>
    <dgm:cxn modelId="{5BFB9441-DDAA-4F64-B9C7-B52B1CA62FBB}" type="presOf" srcId="{06D48BE6-AA4F-42CD-AAAA-8CF1502F318D}" destId="{0EC092BA-47D7-4B0B-B96A-3B1920A057FC}" srcOrd="0" destOrd="0" presId="urn:microsoft.com/office/officeart/2005/8/layout/hList1"/>
    <dgm:cxn modelId="{B45DBC42-3BD0-4DB6-93A6-211F172877A6}" type="presOf" srcId="{5D721024-1432-41FE-A03C-2B107D31FA41}" destId="{EDC0A5F2-4574-47D3-9FD5-0A6D323D8AD4}" srcOrd="0" destOrd="0" presId="urn:microsoft.com/office/officeart/2005/8/layout/hList1"/>
    <dgm:cxn modelId="{2146EE43-C5BA-4EB5-B3DE-ACF3340E4460}" srcId="{E705F658-B740-454A-9BCA-400F33C1D640}" destId="{5D721024-1432-41FE-A03C-2B107D31FA41}" srcOrd="0" destOrd="0" parTransId="{E8E5B3D7-7633-4633-81E1-8CDEB67399C0}" sibTransId="{DA410BB4-0C6D-4507-AE0D-7663AFB46D30}"/>
    <dgm:cxn modelId="{D6A3184C-6298-4C82-8EE3-ECC12A5E0A5F}" type="presOf" srcId="{5D207374-9952-4FEA-B44A-EBA397A93D9A}" destId="{0EC092BA-47D7-4B0B-B96A-3B1920A057FC}" srcOrd="0" destOrd="2" presId="urn:microsoft.com/office/officeart/2005/8/layout/hList1"/>
    <dgm:cxn modelId="{16893952-2AF5-4DB2-9254-7AF800F56578}" srcId="{463941AE-6783-492A-8490-D278484586F7}" destId="{9E4CEA8E-BDA2-4042-B50E-BD5FF1E4258C}" srcOrd="0" destOrd="0" parTransId="{A7003075-9A79-4282-BA37-5CC01F818AC2}" sibTransId="{3EE0B37C-1B3A-47F9-B468-EAE1DAF27343}"/>
    <dgm:cxn modelId="{349CC862-A1BC-431D-A689-2DC158B40C26}" type="presOf" srcId="{7DA658FD-3574-4014-BB2C-DD608F4E0B46}" destId="{FB111D9E-31EC-41EE-8A1B-7B432722106B}" srcOrd="0" destOrd="0" presId="urn:microsoft.com/office/officeart/2005/8/layout/hList1"/>
    <dgm:cxn modelId="{D58FFA69-087A-423F-A2C7-C7FE6212C4C3}" type="presOf" srcId="{839F977B-74BE-4409-ADCA-65AA538F9744}" destId="{EDC0A5F2-4574-47D3-9FD5-0A6D323D8AD4}" srcOrd="0" destOrd="2" presId="urn:microsoft.com/office/officeart/2005/8/layout/hList1"/>
    <dgm:cxn modelId="{70802193-3535-4F77-B088-328B20E0F999}" type="presOf" srcId="{E705F658-B740-454A-9BCA-400F33C1D640}" destId="{34CE0209-3C3E-41B3-BF41-3EA11BA2035A}" srcOrd="0" destOrd="0" presId="urn:microsoft.com/office/officeart/2005/8/layout/hList1"/>
    <dgm:cxn modelId="{F7763E94-DEAF-4705-A1E0-4152E0741733}" srcId="{BB1BE279-8A8C-4CF8-B38B-326D2F2A58F5}" destId="{5D207374-9952-4FEA-B44A-EBA397A93D9A}" srcOrd="2" destOrd="0" parTransId="{DB895813-6DC6-4839-865A-C3EA9CE0812C}" sibTransId="{61A83613-E915-4064-BD35-5F3347700D26}"/>
    <dgm:cxn modelId="{CAED2496-B666-429B-9D3C-534CD7B44D33}" srcId="{BB1BE279-8A8C-4CF8-B38B-326D2F2A58F5}" destId="{06D48BE6-AA4F-42CD-AAAA-8CF1502F318D}" srcOrd="0" destOrd="0" parTransId="{CA3D4DB7-5D40-40BC-B537-9EE23F73E8F2}" sibTransId="{CB0C37F7-C001-482E-874A-B880A7167EB6}"/>
    <dgm:cxn modelId="{ED11D09B-55BA-449C-955E-DE1C5A684C8F}" srcId="{463941AE-6783-492A-8490-D278484586F7}" destId="{C13840C6-83D2-4AFF-90F8-D548A46C67FF}" srcOrd="3" destOrd="0" parTransId="{2594B176-184D-4D34-BB47-746C1E8956D2}" sibTransId="{2D52B8B3-05AF-4872-B9FC-23E0D537A853}"/>
    <dgm:cxn modelId="{300C529D-CE6A-4066-82F5-40E645250C2E}" type="presOf" srcId="{C13840C6-83D2-4AFF-90F8-D548A46C67FF}" destId="{385FD1C4-4C8B-4F1F-8AB1-85D5BAE117E0}" srcOrd="0" destOrd="3" presId="urn:microsoft.com/office/officeart/2005/8/layout/hList1"/>
    <dgm:cxn modelId="{E34FEDAC-EBE9-46E8-AE03-8DF3CA965A57}" srcId="{BB1BE279-8A8C-4CF8-B38B-326D2F2A58F5}" destId="{7C1EFBB4-2F19-466A-8E06-3D58EAB0DD24}" srcOrd="1" destOrd="0" parTransId="{1C728069-3431-461A-AA8E-E69E2EEB77EE}" sibTransId="{22E28B8F-DF7D-4A25-B76D-1CE11513307D}"/>
    <dgm:cxn modelId="{41ECF5B6-0932-482D-B9B5-35DBC6EC3F46}" type="presOf" srcId="{9E4CEA8E-BDA2-4042-B50E-BD5FF1E4258C}" destId="{385FD1C4-4C8B-4F1F-8AB1-85D5BAE117E0}" srcOrd="0" destOrd="0" presId="urn:microsoft.com/office/officeart/2005/8/layout/hList1"/>
    <dgm:cxn modelId="{C301FEC7-A4B2-4681-B6B7-603A3B07FF15}" type="presOf" srcId="{0CA05BB1-DB20-44D8-A03D-FDB4CE7503D4}" destId="{385FD1C4-4C8B-4F1F-8AB1-85D5BAE117E0}" srcOrd="0" destOrd="1" presId="urn:microsoft.com/office/officeart/2005/8/layout/hList1"/>
    <dgm:cxn modelId="{8ED0D1E0-A26A-45BC-B341-0518C632B946}" type="presOf" srcId="{7C1EFBB4-2F19-466A-8E06-3D58EAB0DD24}" destId="{0EC092BA-47D7-4B0B-B96A-3B1920A057FC}" srcOrd="0" destOrd="1" presId="urn:microsoft.com/office/officeart/2005/8/layout/hList1"/>
    <dgm:cxn modelId="{66DF81E3-F4DC-4D2F-8A79-61CBE9AE792E}" type="presOf" srcId="{BB1BE279-8A8C-4CF8-B38B-326D2F2A58F5}" destId="{D2311EA9-3739-4D56-BEC3-FFE3292E5872}" srcOrd="0" destOrd="0" presId="urn:microsoft.com/office/officeart/2005/8/layout/hList1"/>
    <dgm:cxn modelId="{B1060CE6-08C8-4FD6-8E1E-C43FD8A4403D}" srcId="{463941AE-6783-492A-8490-D278484586F7}" destId="{0CA05BB1-DB20-44D8-A03D-FDB4CE7503D4}" srcOrd="1" destOrd="0" parTransId="{91AC2CBD-930A-49D1-8D59-B910EB65225B}" sibTransId="{08D03F26-5F8E-42F2-9FEB-FDA252D5AB0A}"/>
    <dgm:cxn modelId="{2DFA4CE9-311D-484A-9879-2F4F76930510}" type="presOf" srcId="{463941AE-6783-492A-8490-D278484586F7}" destId="{81D4ECFC-B734-4439-8AEB-96DB3F4C4FF6}" srcOrd="0" destOrd="0" presId="urn:microsoft.com/office/officeart/2005/8/layout/hList1"/>
    <dgm:cxn modelId="{8B7759F0-2153-41AF-995E-B9CDBDF9ADEE}" srcId="{E705F658-B740-454A-9BCA-400F33C1D640}" destId="{839F977B-74BE-4409-ADCA-65AA538F9744}" srcOrd="2" destOrd="0" parTransId="{12E28367-8E65-4474-9BEC-084F33B48F95}" sibTransId="{33B0210E-497C-4483-A1CF-91A86FF139E1}"/>
    <dgm:cxn modelId="{B44D7145-F91B-4404-AF4D-DAAE6060A512}" type="presParOf" srcId="{FB111D9E-31EC-41EE-8A1B-7B432722106B}" destId="{FCB95FB3-ADA8-4DE6-9593-CD93D19CBB84}" srcOrd="0" destOrd="0" presId="urn:microsoft.com/office/officeart/2005/8/layout/hList1"/>
    <dgm:cxn modelId="{2BEEEA83-E583-482F-8324-FA6A7F62DFB7}" type="presParOf" srcId="{FCB95FB3-ADA8-4DE6-9593-CD93D19CBB84}" destId="{D2311EA9-3739-4D56-BEC3-FFE3292E5872}" srcOrd="0" destOrd="0" presId="urn:microsoft.com/office/officeart/2005/8/layout/hList1"/>
    <dgm:cxn modelId="{470C8B1A-06B1-463B-B364-1CA6A07BF062}" type="presParOf" srcId="{FCB95FB3-ADA8-4DE6-9593-CD93D19CBB84}" destId="{0EC092BA-47D7-4B0B-B96A-3B1920A057FC}" srcOrd="1" destOrd="0" presId="urn:microsoft.com/office/officeart/2005/8/layout/hList1"/>
    <dgm:cxn modelId="{597C3816-6B8B-4627-A4BB-193D689D38F0}" type="presParOf" srcId="{FB111D9E-31EC-41EE-8A1B-7B432722106B}" destId="{844DFCA8-5D52-4B29-AF66-4AACD1662107}" srcOrd="1" destOrd="0" presId="urn:microsoft.com/office/officeart/2005/8/layout/hList1"/>
    <dgm:cxn modelId="{398EE8CD-FC15-4F48-9647-2AFC3F3561C7}" type="presParOf" srcId="{FB111D9E-31EC-41EE-8A1B-7B432722106B}" destId="{0687A491-60C9-44B3-9F12-A1D1408B98DA}" srcOrd="2" destOrd="0" presId="urn:microsoft.com/office/officeart/2005/8/layout/hList1"/>
    <dgm:cxn modelId="{3402F15F-4A31-4776-A4C9-437CA89E5CB6}" type="presParOf" srcId="{0687A491-60C9-44B3-9F12-A1D1408B98DA}" destId="{34CE0209-3C3E-41B3-BF41-3EA11BA2035A}" srcOrd="0" destOrd="0" presId="urn:microsoft.com/office/officeart/2005/8/layout/hList1"/>
    <dgm:cxn modelId="{866C14C2-359D-4512-9466-BE70A7C98B23}" type="presParOf" srcId="{0687A491-60C9-44B3-9F12-A1D1408B98DA}" destId="{EDC0A5F2-4574-47D3-9FD5-0A6D323D8AD4}" srcOrd="1" destOrd="0" presId="urn:microsoft.com/office/officeart/2005/8/layout/hList1"/>
    <dgm:cxn modelId="{2FF0BCED-8E5B-4F17-A334-222F6C48A764}" type="presParOf" srcId="{FB111D9E-31EC-41EE-8A1B-7B432722106B}" destId="{CD97D266-158C-4148-A1C8-03E336E43769}" srcOrd="3" destOrd="0" presId="urn:microsoft.com/office/officeart/2005/8/layout/hList1"/>
    <dgm:cxn modelId="{7ED8236B-CB3A-4AB0-B8BD-2A2BBB1D71ED}" type="presParOf" srcId="{FB111D9E-31EC-41EE-8A1B-7B432722106B}" destId="{E3BDB897-5AAF-41B6-A7A0-DEF3F4026438}" srcOrd="4" destOrd="0" presId="urn:microsoft.com/office/officeart/2005/8/layout/hList1"/>
    <dgm:cxn modelId="{93FE3825-C8A2-4A6D-B7C5-9AE83A4DE9D1}" type="presParOf" srcId="{E3BDB897-5AAF-41B6-A7A0-DEF3F4026438}" destId="{81D4ECFC-B734-4439-8AEB-96DB3F4C4FF6}" srcOrd="0" destOrd="0" presId="urn:microsoft.com/office/officeart/2005/8/layout/hList1"/>
    <dgm:cxn modelId="{D4B9CC5A-A040-4112-B6CE-41E37C522AD9}" type="presParOf" srcId="{E3BDB897-5AAF-41B6-A7A0-DEF3F4026438}" destId="{385FD1C4-4C8B-4F1F-8AB1-85D5BAE117E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3C5829-76A7-49C2-9315-F2E061FB9889}" type="doc">
      <dgm:prSet loTypeId="urn:microsoft.com/office/officeart/2005/8/layout/hierarchy3#1" loCatId="hierarchy" qsTypeId="urn:microsoft.com/office/officeart/2005/8/quickstyle/simple1#3" qsCatId="simple" csTypeId="urn:microsoft.com/office/officeart/2005/8/colors/accent1_1#1" csCatId="accent1" phldr="1"/>
      <dgm:spPr/>
      <dgm:t>
        <a:bodyPr/>
        <a:lstStyle/>
        <a:p>
          <a:endParaRPr lang="zh-CN" altLang="en-US"/>
        </a:p>
      </dgm:t>
    </dgm:pt>
    <dgm:pt modelId="{502317CE-7F60-4B8C-B999-078456C15664}">
      <dgm:prSet custT="1"/>
      <dgm:spPr/>
      <dgm:t>
        <a:bodyPr/>
        <a:lstStyle/>
        <a:p>
          <a:pPr rtl="0"/>
          <a:r>
            <a:rPr lang="zh-CN" sz="1800" b="1" dirty="0">
              <a:latin typeface="微软雅黑" panose="020B0503020204020204" pitchFamily="34" charset="-122"/>
              <a:ea typeface="微软雅黑" panose="020B0503020204020204" pitchFamily="34" charset="-122"/>
            </a:rPr>
            <a:t>大企业</a:t>
          </a:r>
          <a:r>
            <a:rPr lang="zh-CN" altLang="en-US" sz="1800" b="1" dirty="0">
              <a:latin typeface="微软雅黑" panose="020B0503020204020204" pitchFamily="34" charset="-122"/>
              <a:ea typeface="微软雅黑" panose="020B0503020204020204" pitchFamily="34" charset="-122"/>
            </a:rPr>
            <a:t>中的管理者</a:t>
          </a:r>
          <a:endParaRPr lang="en-US" sz="1800" b="1" dirty="0">
            <a:latin typeface="微软雅黑" panose="020B0503020204020204" pitchFamily="34" charset="-122"/>
            <a:ea typeface="微软雅黑" panose="020B0503020204020204" pitchFamily="34" charset="-122"/>
          </a:endParaRPr>
        </a:p>
      </dgm:t>
    </dgm:pt>
    <dgm:pt modelId="{34AAE89C-DEC9-4AC7-8F3C-700E27B743C4}" type="parTrans" cxnId="{23B2FBE8-851E-43E5-B496-91C606B1AAD1}">
      <dgm:prSet/>
      <dgm:spPr/>
      <dgm:t>
        <a:bodyPr/>
        <a:lstStyle/>
        <a:p>
          <a:endParaRPr lang="zh-CN" altLang="en-US">
            <a:latin typeface="微软雅黑" panose="020B0503020204020204" pitchFamily="34" charset="-122"/>
            <a:ea typeface="微软雅黑" panose="020B0503020204020204" pitchFamily="34" charset="-122"/>
          </a:endParaRPr>
        </a:p>
      </dgm:t>
    </dgm:pt>
    <dgm:pt modelId="{DD45C19D-BFA0-4F9E-AFB6-49A9ABD0C8AD}" type="sibTrans" cxnId="{23B2FBE8-851E-43E5-B496-91C606B1AAD1}">
      <dgm:prSet/>
      <dgm:spPr/>
      <dgm:t>
        <a:bodyPr/>
        <a:lstStyle/>
        <a:p>
          <a:endParaRPr lang="zh-CN" altLang="en-US">
            <a:latin typeface="微软雅黑" panose="020B0503020204020204" pitchFamily="34" charset="-122"/>
            <a:ea typeface="微软雅黑" panose="020B0503020204020204" pitchFamily="34" charset="-122"/>
          </a:endParaRPr>
        </a:p>
      </dgm:t>
    </dgm:pt>
    <dgm:pt modelId="{2A424467-3EB6-46FA-A98C-105180710363}">
      <dgm:prSet custT="1"/>
      <dgm:spPr/>
      <dgm:t>
        <a:bodyPr/>
        <a:lstStyle/>
        <a:p>
          <a:pPr rtl="0"/>
          <a:r>
            <a:rPr lang="zh-CN" sz="1800" b="0" dirty="0">
              <a:latin typeface="微软雅黑" panose="020B0503020204020204" pitchFamily="34" charset="-122"/>
              <a:ea typeface="微软雅黑" panose="020B0503020204020204" pitchFamily="34" charset="-122"/>
            </a:rPr>
            <a:t>资源分配者</a:t>
          </a:r>
          <a:endParaRPr lang="en-US" sz="1800" b="0" dirty="0">
            <a:latin typeface="微软雅黑" panose="020B0503020204020204" pitchFamily="34" charset="-122"/>
            <a:ea typeface="微软雅黑" panose="020B0503020204020204" pitchFamily="34" charset="-122"/>
          </a:endParaRPr>
        </a:p>
      </dgm:t>
    </dgm:pt>
    <dgm:pt modelId="{7357B17E-68F2-43F2-B14C-72003266935C}" type="parTrans" cxnId="{5C682710-C1AC-40D6-B70C-14B422868941}">
      <dgm:prSet/>
      <dgm:spPr/>
      <dgm:t>
        <a:bodyPr/>
        <a:lstStyle/>
        <a:p>
          <a:endParaRPr lang="zh-CN" altLang="en-US">
            <a:latin typeface="微软雅黑" panose="020B0503020204020204" pitchFamily="34" charset="-122"/>
            <a:ea typeface="微软雅黑" panose="020B0503020204020204" pitchFamily="34" charset="-122"/>
          </a:endParaRPr>
        </a:p>
      </dgm:t>
    </dgm:pt>
    <dgm:pt modelId="{04EB0859-8144-4A4F-91E2-264ECE1F3B7C}" type="sibTrans" cxnId="{5C682710-C1AC-40D6-B70C-14B422868941}">
      <dgm:prSet/>
      <dgm:spPr/>
      <dgm:t>
        <a:bodyPr/>
        <a:lstStyle/>
        <a:p>
          <a:endParaRPr lang="zh-CN" altLang="en-US">
            <a:latin typeface="微软雅黑" panose="020B0503020204020204" pitchFamily="34" charset="-122"/>
            <a:ea typeface="微软雅黑" panose="020B0503020204020204" pitchFamily="34" charset="-122"/>
          </a:endParaRPr>
        </a:p>
      </dgm:t>
    </dgm:pt>
    <dgm:pt modelId="{155A6722-5533-45A3-8FDD-D86D34CE91E7}">
      <dgm:prSet custT="1"/>
      <dgm:spPr/>
      <dgm:t>
        <a:bodyPr/>
        <a:lstStyle/>
        <a:p>
          <a:pPr rtl="0"/>
          <a:r>
            <a:rPr lang="zh-CN" sz="1800" b="0" dirty="0">
              <a:latin typeface="微软雅黑" panose="020B0503020204020204" pitchFamily="34" charset="-122"/>
              <a:ea typeface="微软雅黑" panose="020B0503020204020204" pitchFamily="34" charset="-122"/>
            </a:rPr>
            <a:t>联络者</a:t>
          </a:r>
          <a:endParaRPr lang="en-US" sz="1800" b="0" dirty="0">
            <a:latin typeface="微软雅黑" panose="020B0503020204020204" pitchFamily="34" charset="-122"/>
            <a:ea typeface="微软雅黑" panose="020B0503020204020204" pitchFamily="34" charset="-122"/>
          </a:endParaRPr>
        </a:p>
      </dgm:t>
    </dgm:pt>
    <dgm:pt modelId="{47D59406-B72E-47F0-8FF1-4237A0DB2882}" type="parTrans" cxnId="{82D43D09-2516-488A-AF03-C36AB14E78C6}">
      <dgm:prSet/>
      <dgm:spPr/>
      <dgm:t>
        <a:bodyPr/>
        <a:lstStyle/>
        <a:p>
          <a:endParaRPr lang="zh-CN" altLang="en-US">
            <a:latin typeface="微软雅黑" panose="020B0503020204020204" pitchFamily="34" charset="-122"/>
            <a:ea typeface="微软雅黑" panose="020B0503020204020204" pitchFamily="34" charset="-122"/>
          </a:endParaRPr>
        </a:p>
      </dgm:t>
    </dgm:pt>
    <dgm:pt modelId="{46B4534F-55C1-4914-9780-EC9509A0B8E0}" type="sibTrans" cxnId="{82D43D09-2516-488A-AF03-C36AB14E78C6}">
      <dgm:prSet/>
      <dgm:spPr/>
      <dgm:t>
        <a:bodyPr/>
        <a:lstStyle/>
        <a:p>
          <a:endParaRPr lang="zh-CN" altLang="en-US">
            <a:latin typeface="微软雅黑" panose="020B0503020204020204" pitchFamily="34" charset="-122"/>
            <a:ea typeface="微软雅黑" panose="020B0503020204020204" pitchFamily="34" charset="-122"/>
          </a:endParaRPr>
        </a:p>
      </dgm:t>
    </dgm:pt>
    <dgm:pt modelId="{25CAC589-7A44-4199-8624-45040D6FB7FF}">
      <dgm:prSet custT="1"/>
      <dgm:spPr/>
      <dgm:t>
        <a:bodyPr/>
        <a:lstStyle/>
        <a:p>
          <a:pPr rtl="0"/>
          <a:r>
            <a:rPr lang="zh-CN" sz="1800" b="0" dirty="0">
              <a:latin typeface="微软雅黑" panose="020B0503020204020204" pitchFamily="34" charset="-122"/>
              <a:ea typeface="微软雅黑" panose="020B0503020204020204" pitchFamily="34" charset="-122"/>
            </a:rPr>
            <a:t>监听者</a:t>
          </a:r>
          <a:endParaRPr lang="en-US" sz="1800" b="0" dirty="0">
            <a:latin typeface="微软雅黑" panose="020B0503020204020204" pitchFamily="34" charset="-122"/>
            <a:ea typeface="微软雅黑" panose="020B0503020204020204" pitchFamily="34" charset="-122"/>
          </a:endParaRPr>
        </a:p>
      </dgm:t>
    </dgm:pt>
    <dgm:pt modelId="{A90EB133-1CAE-4A19-B2B2-A1AF753710F2}" type="parTrans" cxnId="{7CC88FAF-F877-4F95-AB94-748FDF23385F}">
      <dgm:prSet/>
      <dgm:spPr/>
      <dgm:t>
        <a:bodyPr/>
        <a:lstStyle/>
        <a:p>
          <a:endParaRPr lang="zh-CN" altLang="en-US">
            <a:latin typeface="微软雅黑" panose="020B0503020204020204" pitchFamily="34" charset="-122"/>
            <a:ea typeface="微软雅黑" panose="020B0503020204020204" pitchFamily="34" charset="-122"/>
          </a:endParaRPr>
        </a:p>
      </dgm:t>
    </dgm:pt>
    <dgm:pt modelId="{078A02AC-54D5-49DA-9654-7AB88FF41283}" type="sibTrans" cxnId="{7CC88FAF-F877-4F95-AB94-748FDF23385F}">
      <dgm:prSet/>
      <dgm:spPr/>
      <dgm:t>
        <a:bodyPr/>
        <a:lstStyle/>
        <a:p>
          <a:endParaRPr lang="zh-CN" altLang="en-US">
            <a:latin typeface="微软雅黑" panose="020B0503020204020204" pitchFamily="34" charset="-122"/>
            <a:ea typeface="微软雅黑" panose="020B0503020204020204" pitchFamily="34" charset="-122"/>
          </a:endParaRPr>
        </a:p>
      </dgm:t>
    </dgm:pt>
    <dgm:pt modelId="{E6BC03A6-42D0-4E3F-B248-DBD1D0E5E1EA}">
      <dgm:prSet custT="1"/>
      <dgm:spPr/>
      <dgm:t>
        <a:bodyPr/>
        <a:lstStyle/>
        <a:p>
          <a:pPr rtl="0"/>
          <a:r>
            <a:rPr lang="zh-CN" sz="1800" b="0" dirty="0">
              <a:latin typeface="微软雅黑" panose="020B0503020204020204" pitchFamily="34" charset="-122"/>
              <a:ea typeface="微软雅黑" panose="020B0503020204020204" pitchFamily="34" charset="-122"/>
            </a:rPr>
            <a:t>混乱驾驭者</a:t>
          </a:r>
          <a:endParaRPr lang="en-US" sz="1800" b="0" dirty="0">
            <a:latin typeface="微软雅黑" panose="020B0503020204020204" pitchFamily="34" charset="-122"/>
            <a:ea typeface="微软雅黑" panose="020B0503020204020204" pitchFamily="34" charset="-122"/>
          </a:endParaRPr>
        </a:p>
      </dgm:t>
    </dgm:pt>
    <dgm:pt modelId="{2712C76A-8346-47F8-89DE-A4E6E5BFBB19}" type="parTrans" cxnId="{48443761-453A-4324-8EC8-5EDC8B418F24}">
      <dgm:prSet/>
      <dgm:spPr/>
      <dgm:t>
        <a:bodyPr/>
        <a:lstStyle/>
        <a:p>
          <a:endParaRPr lang="zh-CN" altLang="en-US">
            <a:latin typeface="微软雅黑" panose="020B0503020204020204" pitchFamily="34" charset="-122"/>
            <a:ea typeface="微软雅黑" panose="020B0503020204020204" pitchFamily="34" charset="-122"/>
          </a:endParaRPr>
        </a:p>
      </dgm:t>
    </dgm:pt>
    <dgm:pt modelId="{3C285167-3456-4598-89FF-DD55C95D01F3}" type="sibTrans" cxnId="{48443761-453A-4324-8EC8-5EDC8B418F24}">
      <dgm:prSet/>
      <dgm:spPr/>
      <dgm:t>
        <a:bodyPr/>
        <a:lstStyle/>
        <a:p>
          <a:endParaRPr lang="zh-CN" altLang="en-US">
            <a:latin typeface="微软雅黑" panose="020B0503020204020204" pitchFamily="34" charset="-122"/>
            <a:ea typeface="微软雅黑" panose="020B0503020204020204" pitchFamily="34" charset="-122"/>
          </a:endParaRPr>
        </a:p>
      </dgm:t>
    </dgm:pt>
    <dgm:pt modelId="{85A914A0-9F1E-4775-859E-EF1487634761}">
      <dgm:prSet custT="1"/>
      <dgm:spPr/>
      <dgm:t>
        <a:bodyPr/>
        <a:lstStyle/>
        <a:p>
          <a:pPr rtl="0"/>
          <a:r>
            <a:rPr lang="zh-CN" sz="1800" b="0" dirty="0">
              <a:latin typeface="微软雅黑" panose="020B0503020204020204" pitchFamily="34" charset="-122"/>
              <a:ea typeface="微软雅黑" panose="020B0503020204020204" pitchFamily="34" charset="-122"/>
            </a:rPr>
            <a:t>谈判者</a:t>
          </a:r>
          <a:endParaRPr lang="en-US" sz="1800" b="0" dirty="0">
            <a:latin typeface="微软雅黑" panose="020B0503020204020204" pitchFamily="34" charset="-122"/>
            <a:ea typeface="微软雅黑" panose="020B0503020204020204" pitchFamily="34" charset="-122"/>
          </a:endParaRPr>
        </a:p>
      </dgm:t>
    </dgm:pt>
    <dgm:pt modelId="{0CD7D622-D9FA-40A5-84C2-D08FE4205DAA}" type="parTrans" cxnId="{9DFBA427-2F4D-4AE2-A1CC-52470367206E}">
      <dgm:prSet/>
      <dgm:spPr/>
      <dgm:t>
        <a:bodyPr/>
        <a:lstStyle/>
        <a:p>
          <a:endParaRPr lang="zh-CN" altLang="en-US">
            <a:latin typeface="微软雅黑" panose="020B0503020204020204" pitchFamily="34" charset="-122"/>
            <a:ea typeface="微软雅黑" panose="020B0503020204020204" pitchFamily="34" charset="-122"/>
          </a:endParaRPr>
        </a:p>
      </dgm:t>
    </dgm:pt>
    <dgm:pt modelId="{EC39A021-168B-471B-BD1B-10754407524C}" type="sibTrans" cxnId="{9DFBA427-2F4D-4AE2-A1CC-52470367206E}">
      <dgm:prSet/>
      <dgm:spPr/>
      <dgm:t>
        <a:bodyPr/>
        <a:lstStyle/>
        <a:p>
          <a:endParaRPr lang="zh-CN" altLang="en-US">
            <a:latin typeface="微软雅黑" panose="020B0503020204020204" pitchFamily="34" charset="-122"/>
            <a:ea typeface="微软雅黑" panose="020B0503020204020204" pitchFamily="34" charset="-122"/>
          </a:endParaRPr>
        </a:p>
      </dgm:t>
    </dgm:pt>
    <dgm:pt modelId="{C07DCD8C-F5E8-452F-B3A1-4EBA187B6BD3}">
      <dgm:prSet custT="1"/>
      <dgm:spPr/>
      <dgm:t>
        <a:bodyPr/>
        <a:lstStyle/>
        <a:p>
          <a:pPr rtl="0"/>
          <a:r>
            <a:rPr lang="zh-CN" sz="1800" b="0" dirty="0">
              <a:latin typeface="微软雅黑" panose="020B0503020204020204" pitchFamily="34" charset="-122"/>
              <a:ea typeface="微软雅黑" panose="020B0503020204020204" pitchFamily="34" charset="-122"/>
            </a:rPr>
            <a:t>企业家</a:t>
          </a:r>
          <a:endParaRPr lang="en-US" sz="1800" b="0" dirty="0">
            <a:latin typeface="微软雅黑" panose="020B0503020204020204" pitchFamily="34" charset="-122"/>
            <a:ea typeface="微软雅黑" panose="020B0503020204020204" pitchFamily="34" charset="-122"/>
          </a:endParaRPr>
        </a:p>
      </dgm:t>
    </dgm:pt>
    <dgm:pt modelId="{1141182A-F3D0-46A5-BEEA-453E5233D0CD}" type="parTrans" cxnId="{AFBA5912-F28A-40FD-A4BE-1F8660D64D65}">
      <dgm:prSet/>
      <dgm:spPr/>
      <dgm:t>
        <a:bodyPr/>
        <a:lstStyle/>
        <a:p>
          <a:endParaRPr lang="zh-CN" altLang="en-US">
            <a:latin typeface="微软雅黑" panose="020B0503020204020204" pitchFamily="34" charset="-122"/>
            <a:ea typeface="微软雅黑" panose="020B0503020204020204" pitchFamily="34" charset="-122"/>
          </a:endParaRPr>
        </a:p>
      </dgm:t>
    </dgm:pt>
    <dgm:pt modelId="{0CB3387E-4DC7-4900-B575-B182B60DEDC4}" type="sibTrans" cxnId="{AFBA5912-F28A-40FD-A4BE-1F8660D64D65}">
      <dgm:prSet/>
      <dgm:spPr/>
      <dgm:t>
        <a:bodyPr/>
        <a:lstStyle/>
        <a:p>
          <a:endParaRPr lang="zh-CN" altLang="en-US">
            <a:latin typeface="微软雅黑" panose="020B0503020204020204" pitchFamily="34" charset="-122"/>
            <a:ea typeface="微软雅黑" panose="020B0503020204020204" pitchFamily="34" charset="-122"/>
          </a:endParaRPr>
        </a:p>
      </dgm:t>
    </dgm:pt>
    <dgm:pt modelId="{AF73E095-6D6F-475A-9F5B-B4DE99AC2324}" type="pres">
      <dgm:prSet presAssocID="{503C5829-76A7-49C2-9315-F2E061FB9889}" presName="diagram" presStyleCnt="0">
        <dgm:presLayoutVars>
          <dgm:chPref val="1"/>
          <dgm:dir/>
          <dgm:animOne val="branch"/>
          <dgm:animLvl val="lvl"/>
          <dgm:resizeHandles/>
        </dgm:presLayoutVars>
      </dgm:prSet>
      <dgm:spPr/>
    </dgm:pt>
    <dgm:pt modelId="{08BB25E8-C798-4E5F-ACE7-4AB37AA61125}" type="pres">
      <dgm:prSet presAssocID="{502317CE-7F60-4B8C-B999-078456C15664}" presName="root" presStyleCnt="0"/>
      <dgm:spPr/>
    </dgm:pt>
    <dgm:pt modelId="{BD2EB35D-31DA-42E6-9DD6-D7A8686D12F5}" type="pres">
      <dgm:prSet presAssocID="{502317CE-7F60-4B8C-B999-078456C15664}" presName="rootComposite" presStyleCnt="0"/>
      <dgm:spPr/>
    </dgm:pt>
    <dgm:pt modelId="{26F36821-77F6-4225-B145-054B6F61DE69}" type="pres">
      <dgm:prSet presAssocID="{502317CE-7F60-4B8C-B999-078456C15664}" presName="rootText" presStyleLbl="node1" presStyleIdx="0" presStyleCnt="1" custScaleX="207531" custLinFactNeighborX="4539" custLinFactNeighborY="-2992"/>
      <dgm:spPr/>
    </dgm:pt>
    <dgm:pt modelId="{80A9A491-BC38-4E5E-B508-A1DFFE020A0B}" type="pres">
      <dgm:prSet presAssocID="{502317CE-7F60-4B8C-B999-078456C15664}" presName="rootConnector" presStyleLbl="node1" presStyleIdx="0" presStyleCnt="1"/>
      <dgm:spPr/>
    </dgm:pt>
    <dgm:pt modelId="{53D09EAB-BF6E-409A-A7A0-D0FEB5ABBBC0}" type="pres">
      <dgm:prSet presAssocID="{502317CE-7F60-4B8C-B999-078456C15664}" presName="childShape" presStyleCnt="0"/>
      <dgm:spPr/>
    </dgm:pt>
    <dgm:pt modelId="{02EE4ADE-9099-45F9-A7A7-13945F1BFB90}" type="pres">
      <dgm:prSet presAssocID="{7357B17E-68F2-43F2-B14C-72003266935C}" presName="Name13" presStyleLbl="parChTrans1D2" presStyleIdx="0" presStyleCnt="6"/>
      <dgm:spPr/>
    </dgm:pt>
    <dgm:pt modelId="{9E05F336-3E60-434A-8844-4AFE933ACF08}" type="pres">
      <dgm:prSet presAssocID="{2A424467-3EB6-46FA-A98C-105180710363}" presName="childText" presStyleLbl="bgAcc1" presStyleIdx="0" presStyleCnt="6" custScaleX="199852">
        <dgm:presLayoutVars>
          <dgm:bulletEnabled val="1"/>
        </dgm:presLayoutVars>
      </dgm:prSet>
      <dgm:spPr/>
    </dgm:pt>
    <dgm:pt modelId="{D0776912-1A30-45EC-B6D3-D064AC9F0311}" type="pres">
      <dgm:prSet presAssocID="{47D59406-B72E-47F0-8FF1-4237A0DB2882}" presName="Name13" presStyleLbl="parChTrans1D2" presStyleIdx="1" presStyleCnt="6"/>
      <dgm:spPr/>
    </dgm:pt>
    <dgm:pt modelId="{76DD2A28-CCF6-4863-985F-CEA6B1A935D0}" type="pres">
      <dgm:prSet presAssocID="{155A6722-5533-45A3-8FDD-D86D34CE91E7}" presName="childText" presStyleLbl="bgAcc1" presStyleIdx="1" presStyleCnt="6" custScaleX="199852">
        <dgm:presLayoutVars>
          <dgm:bulletEnabled val="1"/>
        </dgm:presLayoutVars>
      </dgm:prSet>
      <dgm:spPr/>
    </dgm:pt>
    <dgm:pt modelId="{F654D562-A07E-4A4B-9A21-8C09D4BD2AAD}" type="pres">
      <dgm:prSet presAssocID="{A90EB133-1CAE-4A19-B2B2-A1AF753710F2}" presName="Name13" presStyleLbl="parChTrans1D2" presStyleIdx="2" presStyleCnt="6"/>
      <dgm:spPr/>
    </dgm:pt>
    <dgm:pt modelId="{F78F0DD8-3201-4513-A896-15F37EC5CAF0}" type="pres">
      <dgm:prSet presAssocID="{25CAC589-7A44-4199-8624-45040D6FB7FF}" presName="childText" presStyleLbl="bgAcc1" presStyleIdx="2" presStyleCnt="6" custScaleX="199852">
        <dgm:presLayoutVars>
          <dgm:bulletEnabled val="1"/>
        </dgm:presLayoutVars>
      </dgm:prSet>
      <dgm:spPr/>
    </dgm:pt>
    <dgm:pt modelId="{E3B90404-1600-46D0-B354-50A6246860B7}" type="pres">
      <dgm:prSet presAssocID="{2712C76A-8346-47F8-89DE-A4E6E5BFBB19}" presName="Name13" presStyleLbl="parChTrans1D2" presStyleIdx="3" presStyleCnt="6"/>
      <dgm:spPr/>
    </dgm:pt>
    <dgm:pt modelId="{4A16D269-6035-47E4-A030-5ACE7DF400E9}" type="pres">
      <dgm:prSet presAssocID="{E6BC03A6-42D0-4E3F-B248-DBD1D0E5E1EA}" presName="childText" presStyleLbl="bgAcc1" presStyleIdx="3" presStyleCnt="6" custScaleX="199852">
        <dgm:presLayoutVars>
          <dgm:bulletEnabled val="1"/>
        </dgm:presLayoutVars>
      </dgm:prSet>
      <dgm:spPr/>
    </dgm:pt>
    <dgm:pt modelId="{8AB580B3-B9CA-4B15-A04E-45EF548FE148}" type="pres">
      <dgm:prSet presAssocID="{0CD7D622-D9FA-40A5-84C2-D08FE4205DAA}" presName="Name13" presStyleLbl="parChTrans1D2" presStyleIdx="4" presStyleCnt="6"/>
      <dgm:spPr/>
    </dgm:pt>
    <dgm:pt modelId="{4A14800C-4530-4EB0-B8BE-0AE5D0C647B1}" type="pres">
      <dgm:prSet presAssocID="{85A914A0-9F1E-4775-859E-EF1487634761}" presName="childText" presStyleLbl="bgAcc1" presStyleIdx="4" presStyleCnt="6" custScaleX="200637">
        <dgm:presLayoutVars>
          <dgm:bulletEnabled val="1"/>
        </dgm:presLayoutVars>
      </dgm:prSet>
      <dgm:spPr/>
    </dgm:pt>
    <dgm:pt modelId="{CB62912C-DDB7-4EA8-9E21-DB6690503DDD}" type="pres">
      <dgm:prSet presAssocID="{1141182A-F3D0-46A5-BEEA-453E5233D0CD}" presName="Name13" presStyleLbl="parChTrans1D2" presStyleIdx="5" presStyleCnt="6"/>
      <dgm:spPr/>
    </dgm:pt>
    <dgm:pt modelId="{C0DBFCA7-294B-4183-AFC8-9BCD9E66F581}" type="pres">
      <dgm:prSet presAssocID="{C07DCD8C-F5E8-452F-B3A1-4EBA187B6BD3}" presName="childText" presStyleLbl="bgAcc1" presStyleIdx="5" presStyleCnt="6" custScaleX="199852">
        <dgm:presLayoutVars>
          <dgm:bulletEnabled val="1"/>
        </dgm:presLayoutVars>
      </dgm:prSet>
      <dgm:spPr/>
    </dgm:pt>
  </dgm:ptLst>
  <dgm:cxnLst>
    <dgm:cxn modelId="{4C20AE07-E044-4280-853D-FC6FF8E5AC5C}" type="presOf" srcId="{85A914A0-9F1E-4775-859E-EF1487634761}" destId="{4A14800C-4530-4EB0-B8BE-0AE5D0C647B1}" srcOrd="0" destOrd="0" presId="urn:microsoft.com/office/officeart/2005/8/layout/hierarchy3#1"/>
    <dgm:cxn modelId="{82D43D09-2516-488A-AF03-C36AB14E78C6}" srcId="{502317CE-7F60-4B8C-B999-078456C15664}" destId="{155A6722-5533-45A3-8FDD-D86D34CE91E7}" srcOrd="1" destOrd="0" parTransId="{47D59406-B72E-47F0-8FF1-4237A0DB2882}" sibTransId="{46B4534F-55C1-4914-9780-EC9509A0B8E0}"/>
    <dgm:cxn modelId="{B526E009-8D2F-4DD7-8401-5382F9265E96}" type="presOf" srcId="{2712C76A-8346-47F8-89DE-A4E6E5BFBB19}" destId="{E3B90404-1600-46D0-B354-50A6246860B7}" srcOrd="0" destOrd="0" presId="urn:microsoft.com/office/officeart/2005/8/layout/hierarchy3#1"/>
    <dgm:cxn modelId="{2B20140A-3829-4790-981F-65EBCE021613}" type="presOf" srcId="{155A6722-5533-45A3-8FDD-D86D34CE91E7}" destId="{76DD2A28-CCF6-4863-985F-CEA6B1A935D0}" srcOrd="0" destOrd="0" presId="urn:microsoft.com/office/officeart/2005/8/layout/hierarchy3#1"/>
    <dgm:cxn modelId="{EF6EE30B-F1B6-4AB7-A038-0A1713A1944E}" type="presOf" srcId="{0CD7D622-D9FA-40A5-84C2-D08FE4205DAA}" destId="{8AB580B3-B9CA-4B15-A04E-45EF548FE148}" srcOrd="0" destOrd="0" presId="urn:microsoft.com/office/officeart/2005/8/layout/hierarchy3#1"/>
    <dgm:cxn modelId="{5C682710-C1AC-40D6-B70C-14B422868941}" srcId="{502317CE-7F60-4B8C-B999-078456C15664}" destId="{2A424467-3EB6-46FA-A98C-105180710363}" srcOrd="0" destOrd="0" parTransId="{7357B17E-68F2-43F2-B14C-72003266935C}" sibTransId="{04EB0859-8144-4A4F-91E2-264ECE1F3B7C}"/>
    <dgm:cxn modelId="{AFBA5912-F28A-40FD-A4BE-1F8660D64D65}" srcId="{502317CE-7F60-4B8C-B999-078456C15664}" destId="{C07DCD8C-F5E8-452F-B3A1-4EBA187B6BD3}" srcOrd="5" destOrd="0" parTransId="{1141182A-F3D0-46A5-BEEA-453E5233D0CD}" sibTransId="{0CB3387E-4DC7-4900-B575-B182B60DEDC4}"/>
    <dgm:cxn modelId="{9DFBA427-2F4D-4AE2-A1CC-52470367206E}" srcId="{502317CE-7F60-4B8C-B999-078456C15664}" destId="{85A914A0-9F1E-4775-859E-EF1487634761}" srcOrd="4" destOrd="0" parTransId="{0CD7D622-D9FA-40A5-84C2-D08FE4205DAA}" sibTransId="{EC39A021-168B-471B-BD1B-10754407524C}"/>
    <dgm:cxn modelId="{5B175736-81D2-4681-BBCB-775D66E0D051}" type="presOf" srcId="{E6BC03A6-42D0-4E3F-B248-DBD1D0E5E1EA}" destId="{4A16D269-6035-47E4-A030-5ACE7DF400E9}" srcOrd="0" destOrd="0" presId="urn:microsoft.com/office/officeart/2005/8/layout/hierarchy3#1"/>
    <dgm:cxn modelId="{9211CF39-6682-4FFA-AB33-DBEEA79A5CF4}" type="presOf" srcId="{25CAC589-7A44-4199-8624-45040D6FB7FF}" destId="{F78F0DD8-3201-4513-A896-15F37EC5CAF0}" srcOrd="0" destOrd="0" presId="urn:microsoft.com/office/officeart/2005/8/layout/hierarchy3#1"/>
    <dgm:cxn modelId="{8DBD713E-227B-4797-AC6E-18FFBF3FE37A}" type="presOf" srcId="{503C5829-76A7-49C2-9315-F2E061FB9889}" destId="{AF73E095-6D6F-475A-9F5B-B4DE99AC2324}" srcOrd="0" destOrd="0" presId="urn:microsoft.com/office/officeart/2005/8/layout/hierarchy3#1"/>
    <dgm:cxn modelId="{059CBF44-D3E5-40BA-BF57-CC856DDD4A0F}" type="presOf" srcId="{1141182A-F3D0-46A5-BEEA-453E5233D0CD}" destId="{CB62912C-DDB7-4EA8-9E21-DB6690503DDD}" srcOrd="0" destOrd="0" presId="urn:microsoft.com/office/officeart/2005/8/layout/hierarchy3#1"/>
    <dgm:cxn modelId="{14EF1248-5405-4C96-B1FC-BD4DE0455B08}" type="presOf" srcId="{A90EB133-1CAE-4A19-B2B2-A1AF753710F2}" destId="{F654D562-A07E-4A4B-9A21-8C09D4BD2AAD}" srcOrd="0" destOrd="0" presId="urn:microsoft.com/office/officeart/2005/8/layout/hierarchy3#1"/>
    <dgm:cxn modelId="{B6589150-67E6-4819-97CB-AA860914D851}" type="presOf" srcId="{502317CE-7F60-4B8C-B999-078456C15664}" destId="{26F36821-77F6-4225-B145-054B6F61DE69}" srcOrd="0" destOrd="0" presId="urn:microsoft.com/office/officeart/2005/8/layout/hierarchy3#1"/>
    <dgm:cxn modelId="{AD6A6353-F0D5-4DF4-8C60-0A70E2C50165}" type="presOf" srcId="{502317CE-7F60-4B8C-B999-078456C15664}" destId="{80A9A491-BC38-4E5E-B508-A1DFFE020A0B}" srcOrd="1" destOrd="0" presId="urn:microsoft.com/office/officeart/2005/8/layout/hierarchy3#1"/>
    <dgm:cxn modelId="{48443761-453A-4324-8EC8-5EDC8B418F24}" srcId="{502317CE-7F60-4B8C-B999-078456C15664}" destId="{E6BC03A6-42D0-4E3F-B248-DBD1D0E5E1EA}" srcOrd="3" destOrd="0" parTransId="{2712C76A-8346-47F8-89DE-A4E6E5BFBB19}" sibTransId="{3C285167-3456-4598-89FF-DD55C95D01F3}"/>
    <dgm:cxn modelId="{8F388B68-7C67-4AA0-B308-50FA7DC4D12F}" type="presOf" srcId="{7357B17E-68F2-43F2-B14C-72003266935C}" destId="{02EE4ADE-9099-45F9-A7A7-13945F1BFB90}" srcOrd="0" destOrd="0" presId="urn:microsoft.com/office/officeart/2005/8/layout/hierarchy3#1"/>
    <dgm:cxn modelId="{098C3E70-66E4-4009-AB4D-4D7A4631B0F0}" type="presOf" srcId="{C07DCD8C-F5E8-452F-B3A1-4EBA187B6BD3}" destId="{C0DBFCA7-294B-4183-AFC8-9BCD9E66F581}" srcOrd="0" destOrd="0" presId="urn:microsoft.com/office/officeart/2005/8/layout/hierarchy3#1"/>
    <dgm:cxn modelId="{7CC88FAF-F877-4F95-AB94-748FDF23385F}" srcId="{502317CE-7F60-4B8C-B999-078456C15664}" destId="{25CAC589-7A44-4199-8624-45040D6FB7FF}" srcOrd="2" destOrd="0" parTransId="{A90EB133-1CAE-4A19-B2B2-A1AF753710F2}" sibTransId="{078A02AC-54D5-49DA-9654-7AB88FF41283}"/>
    <dgm:cxn modelId="{A385FFD7-0BC4-465E-BA54-B4D0E0CC468F}" type="presOf" srcId="{47D59406-B72E-47F0-8FF1-4237A0DB2882}" destId="{D0776912-1A30-45EC-B6D3-D064AC9F0311}" srcOrd="0" destOrd="0" presId="urn:microsoft.com/office/officeart/2005/8/layout/hierarchy3#1"/>
    <dgm:cxn modelId="{23B2FBE8-851E-43E5-B496-91C606B1AAD1}" srcId="{503C5829-76A7-49C2-9315-F2E061FB9889}" destId="{502317CE-7F60-4B8C-B999-078456C15664}" srcOrd="0" destOrd="0" parTransId="{34AAE89C-DEC9-4AC7-8F3C-700E27B743C4}" sibTransId="{DD45C19D-BFA0-4F9E-AFB6-49A9ABD0C8AD}"/>
    <dgm:cxn modelId="{2154CBEC-06C9-48FF-A933-12E603206879}" type="presOf" srcId="{2A424467-3EB6-46FA-A98C-105180710363}" destId="{9E05F336-3E60-434A-8844-4AFE933ACF08}" srcOrd="0" destOrd="0" presId="urn:microsoft.com/office/officeart/2005/8/layout/hierarchy3#1"/>
    <dgm:cxn modelId="{3FE6A657-CC2E-44CD-88BB-429660A828BB}" type="presParOf" srcId="{AF73E095-6D6F-475A-9F5B-B4DE99AC2324}" destId="{08BB25E8-C798-4E5F-ACE7-4AB37AA61125}" srcOrd="0" destOrd="0" presId="urn:microsoft.com/office/officeart/2005/8/layout/hierarchy3#1"/>
    <dgm:cxn modelId="{4887302D-B4B4-435E-A56B-D01EC906EC34}" type="presParOf" srcId="{08BB25E8-C798-4E5F-ACE7-4AB37AA61125}" destId="{BD2EB35D-31DA-42E6-9DD6-D7A8686D12F5}" srcOrd="0" destOrd="0" presId="urn:microsoft.com/office/officeart/2005/8/layout/hierarchy3#1"/>
    <dgm:cxn modelId="{DC786187-CBD3-4F59-AA7A-85FD3F8DF6EB}" type="presParOf" srcId="{BD2EB35D-31DA-42E6-9DD6-D7A8686D12F5}" destId="{26F36821-77F6-4225-B145-054B6F61DE69}" srcOrd="0" destOrd="0" presId="urn:microsoft.com/office/officeart/2005/8/layout/hierarchy3#1"/>
    <dgm:cxn modelId="{8F745234-4722-4988-9A8A-AF34AA047A3C}" type="presParOf" srcId="{BD2EB35D-31DA-42E6-9DD6-D7A8686D12F5}" destId="{80A9A491-BC38-4E5E-B508-A1DFFE020A0B}" srcOrd="1" destOrd="0" presId="urn:microsoft.com/office/officeart/2005/8/layout/hierarchy3#1"/>
    <dgm:cxn modelId="{844F9D35-C3DC-4C62-B5C0-4E738F7CF0F8}" type="presParOf" srcId="{08BB25E8-C798-4E5F-ACE7-4AB37AA61125}" destId="{53D09EAB-BF6E-409A-A7A0-D0FEB5ABBBC0}" srcOrd="1" destOrd="0" presId="urn:microsoft.com/office/officeart/2005/8/layout/hierarchy3#1"/>
    <dgm:cxn modelId="{FC7346C8-2FA1-4066-B160-FF1E3189F32F}" type="presParOf" srcId="{53D09EAB-BF6E-409A-A7A0-D0FEB5ABBBC0}" destId="{02EE4ADE-9099-45F9-A7A7-13945F1BFB90}" srcOrd="0" destOrd="0" presId="urn:microsoft.com/office/officeart/2005/8/layout/hierarchy3#1"/>
    <dgm:cxn modelId="{35386B34-438D-4883-B2DB-FB2E078F2E33}" type="presParOf" srcId="{53D09EAB-BF6E-409A-A7A0-D0FEB5ABBBC0}" destId="{9E05F336-3E60-434A-8844-4AFE933ACF08}" srcOrd="1" destOrd="0" presId="urn:microsoft.com/office/officeart/2005/8/layout/hierarchy3#1"/>
    <dgm:cxn modelId="{FF8C4D91-2B9E-4203-AC6C-1DAF1C893FAE}" type="presParOf" srcId="{53D09EAB-BF6E-409A-A7A0-D0FEB5ABBBC0}" destId="{D0776912-1A30-45EC-B6D3-D064AC9F0311}" srcOrd="2" destOrd="0" presId="urn:microsoft.com/office/officeart/2005/8/layout/hierarchy3#1"/>
    <dgm:cxn modelId="{20BDE9C3-4486-4AB5-9DBB-07E9B8AC5253}" type="presParOf" srcId="{53D09EAB-BF6E-409A-A7A0-D0FEB5ABBBC0}" destId="{76DD2A28-CCF6-4863-985F-CEA6B1A935D0}" srcOrd="3" destOrd="0" presId="urn:microsoft.com/office/officeart/2005/8/layout/hierarchy3#1"/>
    <dgm:cxn modelId="{405673FF-C438-4062-B0A2-CB5CBDE49938}" type="presParOf" srcId="{53D09EAB-BF6E-409A-A7A0-D0FEB5ABBBC0}" destId="{F654D562-A07E-4A4B-9A21-8C09D4BD2AAD}" srcOrd="4" destOrd="0" presId="urn:microsoft.com/office/officeart/2005/8/layout/hierarchy3#1"/>
    <dgm:cxn modelId="{979C5E23-2FD0-4782-8937-3EC4524A905E}" type="presParOf" srcId="{53D09EAB-BF6E-409A-A7A0-D0FEB5ABBBC0}" destId="{F78F0DD8-3201-4513-A896-15F37EC5CAF0}" srcOrd="5" destOrd="0" presId="urn:microsoft.com/office/officeart/2005/8/layout/hierarchy3#1"/>
    <dgm:cxn modelId="{D6998BFD-326B-442C-9BD6-8D1BC78AF4E9}" type="presParOf" srcId="{53D09EAB-BF6E-409A-A7A0-D0FEB5ABBBC0}" destId="{E3B90404-1600-46D0-B354-50A6246860B7}" srcOrd="6" destOrd="0" presId="urn:microsoft.com/office/officeart/2005/8/layout/hierarchy3#1"/>
    <dgm:cxn modelId="{39A681AA-4976-41CA-AAA2-9121E5F46951}" type="presParOf" srcId="{53D09EAB-BF6E-409A-A7A0-D0FEB5ABBBC0}" destId="{4A16D269-6035-47E4-A030-5ACE7DF400E9}" srcOrd="7" destOrd="0" presId="urn:microsoft.com/office/officeart/2005/8/layout/hierarchy3#1"/>
    <dgm:cxn modelId="{41BCF231-6679-4C7A-B6F7-9C47C5FDDBA3}" type="presParOf" srcId="{53D09EAB-BF6E-409A-A7A0-D0FEB5ABBBC0}" destId="{8AB580B3-B9CA-4B15-A04E-45EF548FE148}" srcOrd="8" destOrd="0" presId="urn:microsoft.com/office/officeart/2005/8/layout/hierarchy3#1"/>
    <dgm:cxn modelId="{AE42B410-571A-4E75-9499-C1B2BEEF8D3E}" type="presParOf" srcId="{53D09EAB-BF6E-409A-A7A0-D0FEB5ABBBC0}" destId="{4A14800C-4530-4EB0-B8BE-0AE5D0C647B1}" srcOrd="9" destOrd="0" presId="urn:microsoft.com/office/officeart/2005/8/layout/hierarchy3#1"/>
    <dgm:cxn modelId="{7AF12F96-B6D0-4867-B4A1-E0EC90B17E2F}" type="presParOf" srcId="{53D09EAB-BF6E-409A-A7A0-D0FEB5ABBBC0}" destId="{CB62912C-DDB7-4EA8-9E21-DB6690503DDD}" srcOrd="10" destOrd="0" presId="urn:microsoft.com/office/officeart/2005/8/layout/hierarchy3#1"/>
    <dgm:cxn modelId="{67BEFABB-DC73-42F6-975A-6ADEE2283884}" type="presParOf" srcId="{53D09EAB-BF6E-409A-A7A0-D0FEB5ABBBC0}" destId="{C0DBFCA7-294B-4183-AFC8-9BCD9E66F581}" srcOrd="11" destOrd="0" presId="urn:microsoft.com/office/officeart/2005/8/layout/hierarchy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3C5829-76A7-49C2-9315-F2E061FB9889}" type="doc">
      <dgm:prSet loTypeId="urn:microsoft.com/office/officeart/2005/8/layout/hierarchy3#2" loCatId="hierarchy" qsTypeId="urn:microsoft.com/office/officeart/2005/8/quickstyle/simple1#4" qsCatId="simple" csTypeId="urn:microsoft.com/office/officeart/2005/8/colors/accent1_1#2" csCatId="accent1" phldr="1"/>
      <dgm:spPr/>
      <dgm:t>
        <a:bodyPr/>
        <a:lstStyle/>
        <a:p>
          <a:endParaRPr lang="zh-CN" altLang="en-US"/>
        </a:p>
      </dgm:t>
    </dgm:pt>
    <dgm:pt modelId="{502317CE-7F60-4B8C-B999-078456C15664}">
      <dgm:prSet custT="1"/>
      <dgm:spPr/>
      <dgm:t>
        <a:bodyPr/>
        <a:lstStyle/>
        <a:p>
          <a:pPr rtl="0"/>
          <a:r>
            <a:rPr lang="zh-CN" altLang="en-US" sz="1800" b="1" dirty="0">
              <a:latin typeface="微软雅黑" panose="020B0503020204020204" pitchFamily="34" charset="-122"/>
              <a:ea typeface="微软雅黑" panose="020B0503020204020204" pitchFamily="34" charset="-122"/>
            </a:rPr>
            <a:t>小</a:t>
          </a:r>
          <a:r>
            <a:rPr lang="zh-CN" sz="1800" b="1" dirty="0">
              <a:latin typeface="微软雅黑" panose="020B0503020204020204" pitchFamily="34" charset="-122"/>
              <a:ea typeface="微软雅黑" panose="020B0503020204020204" pitchFamily="34" charset="-122"/>
            </a:rPr>
            <a:t>企业</a:t>
          </a:r>
          <a:r>
            <a:rPr lang="zh-CN" altLang="en-US" sz="1800" b="1" dirty="0">
              <a:latin typeface="微软雅黑" panose="020B0503020204020204" pitchFamily="34" charset="-122"/>
              <a:ea typeface="微软雅黑" panose="020B0503020204020204" pitchFamily="34" charset="-122"/>
            </a:rPr>
            <a:t>中的管理者</a:t>
          </a:r>
          <a:endParaRPr lang="en-US" sz="1800" b="1" dirty="0">
            <a:latin typeface="微软雅黑" panose="020B0503020204020204" pitchFamily="34" charset="-122"/>
            <a:ea typeface="微软雅黑" panose="020B0503020204020204" pitchFamily="34" charset="-122"/>
          </a:endParaRPr>
        </a:p>
      </dgm:t>
    </dgm:pt>
    <dgm:pt modelId="{34AAE89C-DEC9-4AC7-8F3C-700E27B743C4}" type="parTrans" cxnId="{23B2FBE8-851E-43E5-B496-91C606B1AAD1}">
      <dgm:prSet/>
      <dgm:spPr/>
      <dgm:t>
        <a:bodyPr/>
        <a:lstStyle/>
        <a:p>
          <a:endParaRPr lang="zh-CN" altLang="en-US">
            <a:latin typeface="微软雅黑" panose="020B0503020204020204" pitchFamily="34" charset="-122"/>
            <a:ea typeface="微软雅黑" panose="020B0503020204020204" pitchFamily="34" charset="-122"/>
          </a:endParaRPr>
        </a:p>
      </dgm:t>
    </dgm:pt>
    <dgm:pt modelId="{DD45C19D-BFA0-4F9E-AFB6-49A9ABD0C8AD}" type="sibTrans" cxnId="{23B2FBE8-851E-43E5-B496-91C606B1AAD1}">
      <dgm:prSet/>
      <dgm:spPr/>
      <dgm:t>
        <a:bodyPr/>
        <a:lstStyle/>
        <a:p>
          <a:endParaRPr lang="zh-CN" altLang="en-US">
            <a:latin typeface="微软雅黑" panose="020B0503020204020204" pitchFamily="34" charset="-122"/>
            <a:ea typeface="微软雅黑" panose="020B0503020204020204" pitchFamily="34" charset="-122"/>
          </a:endParaRPr>
        </a:p>
      </dgm:t>
    </dgm:pt>
    <dgm:pt modelId="{155A6722-5533-45A3-8FDD-D86D34CE91E7}">
      <dgm:prSet custT="1"/>
      <dgm:spPr/>
      <dgm:t>
        <a:bodyPr/>
        <a:lstStyle/>
        <a:p>
          <a:pPr rtl="0"/>
          <a:r>
            <a:rPr lang="zh-CN" altLang="en-US" sz="1800" b="0" dirty="0">
              <a:latin typeface="微软雅黑" panose="020B0503020204020204" pitchFamily="34" charset="-122"/>
              <a:ea typeface="微软雅黑" panose="020B0503020204020204" pitchFamily="34" charset="-122"/>
            </a:rPr>
            <a:t>发言人</a:t>
          </a:r>
          <a:endParaRPr lang="en-US" sz="1800" b="0" dirty="0">
            <a:latin typeface="微软雅黑" panose="020B0503020204020204" pitchFamily="34" charset="-122"/>
            <a:ea typeface="微软雅黑" panose="020B0503020204020204" pitchFamily="34" charset="-122"/>
          </a:endParaRPr>
        </a:p>
      </dgm:t>
    </dgm:pt>
    <dgm:pt modelId="{47D59406-B72E-47F0-8FF1-4237A0DB2882}" type="parTrans" cxnId="{82D43D09-2516-488A-AF03-C36AB14E78C6}">
      <dgm:prSet/>
      <dgm:spPr/>
      <dgm:t>
        <a:bodyPr/>
        <a:lstStyle/>
        <a:p>
          <a:endParaRPr lang="zh-CN" altLang="en-US">
            <a:latin typeface="微软雅黑" panose="020B0503020204020204" pitchFamily="34" charset="-122"/>
            <a:ea typeface="微软雅黑" panose="020B0503020204020204" pitchFamily="34" charset="-122"/>
          </a:endParaRPr>
        </a:p>
      </dgm:t>
    </dgm:pt>
    <dgm:pt modelId="{46B4534F-55C1-4914-9780-EC9509A0B8E0}" type="sibTrans" cxnId="{82D43D09-2516-488A-AF03-C36AB14E78C6}">
      <dgm:prSet/>
      <dgm:spPr/>
      <dgm:t>
        <a:bodyPr/>
        <a:lstStyle/>
        <a:p>
          <a:endParaRPr lang="zh-CN" altLang="en-US">
            <a:latin typeface="微软雅黑" panose="020B0503020204020204" pitchFamily="34" charset="-122"/>
            <a:ea typeface="微软雅黑" panose="020B0503020204020204" pitchFamily="34" charset="-122"/>
          </a:endParaRPr>
        </a:p>
      </dgm:t>
    </dgm:pt>
    <dgm:pt modelId="{25CAC589-7A44-4199-8624-45040D6FB7FF}">
      <dgm:prSet custT="1"/>
      <dgm:spPr/>
      <dgm:t>
        <a:bodyPr/>
        <a:lstStyle/>
        <a:p>
          <a:pPr rtl="0"/>
          <a:r>
            <a:rPr lang="zh-CN" altLang="en-US" sz="1800" b="0" dirty="0">
              <a:latin typeface="微软雅黑" panose="020B0503020204020204" pitchFamily="34" charset="-122"/>
              <a:ea typeface="微软雅黑" panose="020B0503020204020204" pitchFamily="34" charset="-122"/>
            </a:rPr>
            <a:t>企业家</a:t>
          </a:r>
          <a:endParaRPr lang="en-US" sz="1800" b="0" dirty="0">
            <a:latin typeface="微软雅黑" panose="020B0503020204020204" pitchFamily="34" charset="-122"/>
            <a:ea typeface="微软雅黑" panose="020B0503020204020204" pitchFamily="34" charset="-122"/>
          </a:endParaRPr>
        </a:p>
      </dgm:t>
    </dgm:pt>
    <dgm:pt modelId="{A90EB133-1CAE-4A19-B2B2-A1AF753710F2}" type="parTrans" cxnId="{7CC88FAF-F877-4F95-AB94-748FDF23385F}">
      <dgm:prSet/>
      <dgm:spPr/>
      <dgm:t>
        <a:bodyPr/>
        <a:lstStyle/>
        <a:p>
          <a:endParaRPr lang="zh-CN" altLang="en-US">
            <a:latin typeface="微软雅黑" panose="020B0503020204020204" pitchFamily="34" charset="-122"/>
            <a:ea typeface="微软雅黑" panose="020B0503020204020204" pitchFamily="34" charset="-122"/>
          </a:endParaRPr>
        </a:p>
      </dgm:t>
    </dgm:pt>
    <dgm:pt modelId="{078A02AC-54D5-49DA-9654-7AB88FF41283}" type="sibTrans" cxnId="{7CC88FAF-F877-4F95-AB94-748FDF23385F}">
      <dgm:prSet/>
      <dgm:spPr/>
      <dgm:t>
        <a:bodyPr/>
        <a:lstStyle/>
        <a:p>
          <a:endParaRPr lang="zh-CN" altLang="en-US">
            <a:latin typeface="微软雅黑" panose="020B0503020204020204" pitchFamily="34" charset="-122"/>
            <a:ea typeface="微软雅黑" panose="020B0503020204020204" pitchFamily="34" charset="-122"/>
          </a:endParaRPr>
        </a:p>
      </dgm:t>
    </dgm:pt>
    <dgm:pt modelId="{E6BC03A6-42D0-4E3F-B248-DBD1D0E5E1EA}">
      <dgm:prSet custT="1"/>
      <dgm:spPr/>
      <dgm:t>
        <a:bodyPr/>
        <a:lstStyle/>
        <a:p>
          <a:pPr rtl="0"/>
          <a:r>
            <a:rPr lang="zh-CN" altLang="en-US" sz="1800" b="0" dirty="0">
              <a:latin typeface="微软雅黑" panose="020B0503020204020204" pitchFamily="34" charset="-122"/>
              <a:ea typeface="微软雅黑" panose="020B0503020204020204" pitchFamily="34" charset="-122"/>
            </a:rPr>
            <a:t>挂名首脑</a:t>
          </a:r>
          <a:endParaRPr lang="en-US" sz="1800" b="0" dirty="0">
            <a:latin typeface="微软雅黑" panose="020B0503020204020204" pitchFamily="34" charset="-122"/>
            <a:ea typeface="微软雅黑" panose="020B0503020204020204" pitchFamily="34" charset="-122"/>
          </a:endParaRPr>
        </a:p>
      </dgm:t>
    </dgm:pt>
    <dgm:pt modelId="{2712C76A-8346-47F8-89DE-A4E6E5BFBB19}" type="parTrans" cxnId="{48443761-453A-4324-8EC8-5EDC8B418F24}">
      <dgm:prSet/>
      <dgm:spPr/>
      <dgm:t>
        <a:bodyPr/>
        <a:lstStyle/>
        <a:p>
          <a:endParaRPr lang="zh-CN" altLang="en-US">
            <a:latin typeface="微软雅黑" panose="020B0503020204020204" pitchFamily="34" charset="-122"/>
            <a:ea typeface="微软雅黑" panose="020B0503020204020204" pitchFamily="34" charset="-122"/>
          </a:endParaRPr>
        </a:p>
      </dgm:t>
    </dgm:pt>
    <dgm:pt modelId="{3C285167-3456-4598-89FF-DD55C95D01F3}" type="sibTrans" cxnId="{48443761-453A-4324-8EC8-5EDC8B418F24}">
      <dgm:prSet/>
      <dgm:spPr/>
      <dgm:t>
        <a:bodyPr/>
        <a:lstStyle/>
        <a:p>
          <a:endParaRPr lang="zh-CN" altLang="en-US">
            <a:latin typeface="微软雅黑" panose="020B0503020204020204" pitchFamily="34" charset="-122"/>
            <a:ea typeface="微软雅黑" panose="020B0503020204020204" pitchFamily="34" charset="-122"/>
          </a:endParaRPr>
        </a:p>
      </dgm:t>
    </dgm:pt>
    <dgm:pt modelId="{85A914A0-9F1E-4775-859E-EF1487634761}">
      <dgm:prSet custT="1"/>
      <dgm:spPr/>
      <dgm:t>
        <a:bodyPr/>
        <a:lstStyle/>
        <a:p>
          <a:pPr rtl="0"/>
          <a:r>
            <a:rPr lang="zh-CN" altLang="en-US" sz="1800" b="0" dirty="0">
              <a:latin typeface="微软雅黑" panose="020B0503020204020204" pitchFamily="34" charset="-122"/>
              <a:ea typeface="微软雅黑" panose="020B0503020204020204" pitchFamily="34" charset="-122"/>
            </a:rPr>
            <a:t>领导者</a:t>
          </a:r>
          <a:endParaRPr lang="en-US" sz="1800" b="0" dirty="0">
            <a:latin typeface="微软雅黑" panose="020B0503020204020204" pitchFamily="34" charset="-122"/>
            <a:ea typeface="微软雅黑" panose="020B0503020204020204" pitchFamily="34" charset="-122"/>
          </a:endParaRPr>
        </a:p>
      </dgm:t>
    </dgm:pt>
    <dgm:pt modelId="{0CD7D622-D9FA-40A5-84C2-D08FE4205DAA}" type="parTrans" cxnId="{9DFBA427-2F4D-4AE2-A1CC-52470367206E}">
      <dgm:prSet/>
      <dgm:spPr/>
      <dgm:t>
        <a:bodyPr/>
        <a:lstStyle/>
        <a:p>
          <a:endParaRPr lang="zh-CN" altLang="en-US">
            <a:latin typeface="微软雅黑" panose="020B0503020204020204" pitchFamily="34" charset="-122"/>
            <a:ea typeface="微软雅黑" panose="020B0503020204020204" pitchFamily="34" charset="-122"/>
          </a:endParaRPr>
        </a:p>
      </dgm:t>
    </dgm:pt>
    <dgm:pt modelId="{EC39A021-168B-471B-BD1B-10754407524C}" type="sibTrans" cxnId="{9DFBA427-2F4D-4AE2-A1CC-52470367206E}">
      <dgm:prSet/>
      <dgm:spPr/>
      <dgm:t>
        <a:bodyPr/>
        <a:lstStyle/>
        <a:p>
          <a:endParaRPr lang="zh-CN" altLang="en-US">
            <a:latin typeface="微软雅黑" panose="020B0503020204020204" pitchFamily="34" charset="-122"/>
            <a:ea typeface="微软雅黑" panose="020B0503020204020204" pitchFamily="34" charset="-122"/>
          </a:endParaRPr>
        </a:p>
      </dgm:t>
    </dgm:pt>
    <dgm:pt modelId="{C07DCD8C-F5E8-452F-B3A1-4EBA187B6BD3}">
      <dgm:prSet custT="1"/>
      <dgm:spPr/>
      <dgm:t>
        <a:bodyPr/>
        <a:lstStyle/>
        <a:p>
          <a:pPr rtl="0"/>
          <a:r>
            <a:rPr lang="zh-CN" altLang="en-US" sz="1800" b="0" dirty="0">
              <a:latin typeface="微软雅黑" panose="020B0503020204020204" pitchFamily="34" charset="-122"/>
              <a:ea typeface="微软雅黑" panose="020B0503020204020204" pitchFamily="34" charset="-122"/>
            </a:rPr>
            <a:t>传播者</a:t>
          </a:r>
          <a:endParaRPr lang="en-US" sz="1800" b="0" dirty="0">
            <a:latin typeface="微软雅黑" panose="020B0503020204020204" pitchFamily="34" charset="-122"/>
            <a:ea typeface="微软雅黑" panose="020B0503020204020204" pitchFamily="34" charset="-122"/>
          </a:endParaRPr>
        </a:p>
      </dgm:t>
    </dgm:pt>
    <dgm:pt modelId="{1141182A-F3D0-46A5-BEEA-453E5233D0CD}" type="parTrans" cxnId="{AFBA5912-F28A-40FD-A4BE-1F8660D64D65}">
      <dgm:prSet/>
      <dgm:spPr/>
      <dgm:t>
        <a:bodyPr/>
        <a:lstStyle/>
        <a:p>
          <a:endParaRPr lang="zh-CN" altLang="en-US">
            <a:latin typeface="微软雅黑" panose="020B0503020204020204" pitchFamily="34" charset="-122"/>
            <a:ea typeface="微软雅黑" panose="020B0503020204020204" pitchFamily="34" charset="-122"/>
          </a:endParaRPr>
        </a:p>
      </dgm:t>
    </dgm:pt>
    <dgm:pt modelId="{0CB3387E-4DC7-4900-B575-B182B60DEDC4}" type="sibTrans" cxnId="{AFBA5912-F28A-40FD-A4BE-1F8660D64D65}">
      <dgm:prSet/>
      <dgm:spPr/>
      <dgm:t>
        <a:bodyPr/>
        <a:lstStyle/>
        <a:p>
          <a:endParaRPr lang="zh-CN" altLang="en-US">
            <a:latin typeface="微软雅黑" panose="020B0503020204020204" pitchFamily="34" charset="-122"/>
            <a:ea typeface="微软雅黑" panose="020B0503020204020204" pitchFamily="34" charset="-122"/>
          </a:endParaRPr>
        </a:p>
      </dgm:t>
    </dgm:pt>
    <dgm:pt modelId="{AF73E095-6D6F-475A-9F5B-B4DE99AC2324}" type="pres">
      <dgm:prSet presAssocID="{503C5829-76A7-49C2-9315-F2E061FB9889}" presName="diagram" presStyleCnt="0">
        <dgm:presLayoutVars>
          <dgm:chPref val="1"/>
          <dgm:dir/>
          <dgm:animOne val="branch"/>
          <dgm:animLvl val="lvl"/>
          <dgm:resizeHandles/>
        </dgm:presLayoutVars>
      </dgm:prSet>
      <dgm:spPr/>
    </dgm:pt>
    <dgm:pt modelId="{08BB25E8-C798-4E5F-ACE7-4AB37AA61125}" type="pres">
      <dgm:prSet presAssocID="{502317CE-7F60-4B8C-B999-078456C15664}" presName="root" presStyleCnt="0"/>
      <dgm:spPr/>
    </dgm:pt>
    <dgm:pt modelId="{BD2EB35D-31DA-42E6-9DD6-D7A8686D12F5}" type="pres">
      <dgm:prSet presAssocID="{502317CE-7F60-4B8C-B999-078456C15664}" presName="rootComposite" presStyleCnt="0"/>
      <dgm:spPr/>
    </dgm:pt>
    <dgm:pt modelId="{26F36821-77F6-4225-B145-054B6F61DE69}" type="pres">
      <dgm:prSet presAssocID="{502317CE-7F60-4B8C-B999-078456C15664}" presName="rootText" presStyleLbl="node1" presStyleIdx="0" presStyleCnt="1" custScaleX="207531" custLinFactNeighborX="4539" custLinFactNeighborY="-2992"/>
      <dgm:spPr/>
    </dgm:pt>
    <dgm:pt modelId="{80A9A491-BC38-4E5E-B508-A1DFFE020A0B}" type="pres">
      <dgm:prSet presAssocID="{502317CE-7F60-4B8C-B999-078456C15664}" presName="rootConnector" presStyleLbl="node1" presStyleIdx="0" presStyleCnt="1"/>
      <dgm:spPr/>
    </dgm:pt>
    <dgm:pt modelId="{53D09EAB-BF6E-409A-A7A0-D0FEB5ABBBC0}" type="pres">
      <dgm:prSet presAssocID="{502317CE-7F60-4B8C-B999-078456C15664}" presName="childShape" presStyleCnt="0"/>
      <dgm:spPr/>
    </dgm:pt>
    <dgm:pt modelId="{D0776912-1A30-45EC-B6D3-D064AC9F0311}" type="pres">
      <dgm:prSet presAssocID="{47D59406-B72E-47F0-8FF1-4237A0DB2882}" presName="Name13" presStyleLbl="parChTrans1D2" presStyleIdx="0" presStyleCnt="5"/>
      <dgm:spPr/>
    </dgm:pt>
    <dgm:pt modelId="{76DD2A28-CCF6-4863-985F-CEA6B1A935D0}" type="pres">
      <dgm:prSet presAssocID="{155A6722-5533-45A3-8FDD-D86D34CE91E7}" presName="childText" presStyleLbl="bgAcc1" presStyleIdx="0" presStyleCnt="5" custScaleX="199852">
        <dgm:presLayoutVars>
          <dgm:bulletEnabled val="1"/>
        </dgm:presLayoutVars>
      </dgm:prSet>
      <dgm:spPr/>
    </dgm:pt>
    <dgm:pt modelId="{F654D562-A07E-4A4B-9A21-8C09D4BD2AAD}" type="pres">
      <dgm:prSet presAssocID="{A90EB133-1CAE-4A19-B2B2-A1AF753710F2}" presName="Name13" presStyleLbl="parChTrans1D2" presStyleIdx="1" presStyleCnt="5"/>
      <dgm:spPr/>
    </dgm:pt>
    <dgm:pt modelId="{F78F0DD8-3201-4513-A896-15F37EC5CAF0}" type="pres">
      <dgm:prSet presAssocID="{25CAC589-7A44-4199-8624-45040D6FB7FF}" presName="childText" presStyleLbl="bgAcc1" presStyleIdx="1" presStyleCnt="5" custScaleX="199852">
        <dgm:presLayoutVars>
          <dgm:bulletEnabled val="1"/>
        </dgm:presLayoutVars>
      </dgm:prSet>
      <dgm:spPr/>
    </dgm:pt>
    <dgm:pt modelId="{E3B90404-1600-46D0-B354-50A6246860B7}" type="pres">
      <dgm:prSet presAssocID="{2712C76A-8346-47F8-89DE-A4E6E5BFBB19}" presName="Name13" presStyleLbl="parChTrans1D2" presStyleIdx="2" presStyleCnt="5"/>
      <dgm:spPr/>
    </dgm:pt>
    <dgm:pt modelId="{4A16D269-6035-47E4-A030-5ACE7DF400E9}" type="pres">
      <dgm:prSet presAssocID="{E6BC03A6-42D0-4E3F-B248-DBD1D0E5E1EA}" presName="childText" presStyleLbl="bgAcc1" presStyleIdx="2" presStyleCnt="5" custScaleX="199852">
        <dgm:presLayoutVars>
          <dgm:bulletEnabled val="1"/>
        </dgm:presLayoutVars>
      </dgm:prSet>
      <dgm:spPr/>
    </dgm:pt>
    <dgm:pt modelId="{8AB580B3-B9CA-4B15-A04E-45EF548FE148}" type="pres">
      <dgm:prSet presAssocID="{0CD7D622-D9FA-40A5-84C2-D08FE4205DAA}" presName="Name13" presStyleLbl="parChTrans1D2" presStyleIdx="3" presStyleCnt="5"/>
      <dgm:spPr/>
    </dgm:pt>
    <dgm:pt modelId="{4A14800C-4530-4EB0-B8BE-0AE5D0C647B1}" type="pres">
      <dgm:prSet presAssocID="{85A914A0-9F1E-4775-859E-EF1487634761}" presName="childText" presStyleLbl="bgAcc1" presStyleIdx="3" presStyleCnt="5" custScaleX="200637">
        <dgm:presLayoutVars>
          <dgm:bulletEnabled val="1"/>
        </dgm:presLayoutVars>
      </dgm:prSet>
      <dgm:spPr/>
    </dgm:pt>
    <dgm:pt modelId="{CB62912C-DDB7-4EA8-9E21-DB6690503DDD}" type="pres">
      <dgm:prSet presAssocID="{1141182A-F3D0-46A5-BEEA-453E5233D0CD}" presName="Name13" presStyleLbl="parChTrans1D2" presStyleIdx="4" presStyleCnt="5"/>
      <dgm:spPr/>
    </dgm:pt>
    <dgm:pt modelId="{C0DBFCA7-294B-4183-AFC8-9BCD9E66F581}" type="pres">
      <dgm:prSet presAssocID="{C07DCD8C-F5E8-452F-B3A1-4EBA187B6BD3}" presName="childText" presStyleLbl="bgAcc1" presStyleIdx="4" presStyleCnt="5" custScaleX="199852">
        <dgm:presLayoutVars>
          <dgm:bulletEnabled val="1"/>
        </dgm:presLayoutVars>
      </dgm:prSet>
      <dgm:spPr/>
    </dgm:pt>
  </dgm:ptLst>
  <dgm:cxnLst>
    <dgm:cxn modelId="{82D43D09-2516-488A-AF03-C36AB14E78C6}" srcId="{502317CE-7F60-4B8C-B999-078456C15664}" destId="{155A6722-5533-45A3-8FDD-D86D34CE91E7}" srcOrd="0" destOrd="0" parTransId="{47D59406-B72E-47F0-8FF1-4237A0DB2882}" sibTransId="{46B4534F-55C1-4914-9780-EC9509A0B8E0}"/>
    <dgm:cxn modelId="{AFBA5912-F28A-40FD-A4BE-1F8660D64D65}" srcId="{502317CE-7F60-4B8C-B999-078456C15664}" destId="{C07DCD8C-F5E8-452F-B3A1-4EBA187B6BD3}" srcOrd="4" destOrd="0" parTransId="{1141182A-F3D0-46A5-BEEA-453E5233D0CD}" sibTransId="{0CB3387E-4DC7-4900-B575-B182B60DEDC4}"/>
    <dgm:cxn modelId="{9DFBA427-2F4D-4AE2-A1CC-52470367206E}" srcId="{502317CE-7F60-4B8C-B999-078456C15664}" destId="{85A914A0-9F1E-4775-859E-EF1487634761}" srcOrd="3" destOrd="0" parTransId="{0CD7D622-D9FA-40A5-84C2-D08FE4205DAA}" sibTransId="{EC39A021-168B-471B-BD1B-10754407524C}"/>
    <dgm:cxn modelId="{2BC69C50-F581-4CC3-8ACC-06631421CC15}" type="presOf" srcId="{1141182A-F3D0-46A5-BEEA-453E5233D0CD}" destId="{CB62912C-DDB7-4EA8-9E21-DB6690503DDD}" srcOrd="0" destOrd="0" presId="urn:microsoft.com/office/officeart/2005/8/layout/hierarchy3#2"/>
    <dgm:cxn modelId="{D080BC57-869F-4338-B778-791DD52D775E}" type="presOf" srcId="{155A6722-5533-45A3-8FDD-D86D34CE91E7}" destId="{76DD2A28-CCF6-4863-985F-CEA6B1A935D0}" srcOrd="0" destOrd="0" presId="urn:microsoft.com/office/officeart/2005/8/layout/hierarchy3#2"/>
    <dgm:cxn modelId="{C2147D58-D09B-4864-BA45-BDAEE7699EB2}" type="presOf" srcId="{2712C76A-8346-47F8-89DE-A4E6E5BFBB19}" destId="{E3B90404-1600-46D0-B354-50A6246860B7}" srcOrd="0" destOrd="0" presId="urn:microsoft.com/office/officeart/2005/8/layout/hierarchy3#2"/>
    <dgm:cxn modelId="{48443761-453A-4324-8EC8-5EDC8B418F24}" srcId="{502317CE-7F60-4B8C-B999-078456C15664}" destId="{E6BC03A6-42D0-4E3F-B248-DBD1D0E5E1EA}" srcOrd="2" destOrd="0" parTransId="{2712C76A-8346-47F8-89DE-A4E6E5BFBB19}" sibTransId="{3C285167-3456-4598-89FF-DD55C95D01F3}"/>
    <dgm:cxn modelId="{DA779765-797C-4515-A471-B5AEB83F83D9}" type="presOf" srcId="{85A914A0-9F1E-4775-859E-EF1487634761}" destId="{4A14800C-4530-4EB0-B8BE-0AE5D0C647B1}" srcOrd="0" destOrd="0" presId="urn:microsoft.com/office/officeart/2005/8/layout/hierarchy3#2"/>
    <dgm:cxn modelId="{5C5E1467-EE9D-4FDE-A141-1512875D18DB}" type="presOf" srcId="{0CD7D622-D9FA-40A5-84C2-D08FE4205DAA}" destId="{8AB580B3-B9CA-4B15-A04E-45EF548FE148}" srcOrd="0" destOrd="0" presId="urn:microsoft.com/office/officeart/2005/8/layout/hierarchy3#2"/>
    <dgm:cxn modelId="{BD66C470-3C72-4016-B888-2E8CC042C5F0}" type="presOf" srcId="{503C5829-76A7-49C2-9315-F2E061FB9889}" destId="{AF73E095-6D6F-475A-9F5B-B4DE99AC2324}" srcOrd="0" destOrd="0" presId="urn:microsoft.com/office/officeart/2005/8/layout/hierarchy3#2"/>
    <dgm:cxn modelId="{0CE70F78-C06A-4661-988D-A06B311CD932}" type="presOf" srcId="{25CAC589-7A44-4199-8624-45040D6FB7FF}" destId="{F78F0DD8-3201-4513-A896-15F37EC5CAF0}" srcOrd="0" destOrd="0" presId="urn:microsoft.com/office/officeart/2005/8/layout/hierarchy3#2"/>
    <dgm:cxn modelId="{32CB8A8C-4BB7-4A87-832A-A987B2EDF282}" type="presOf" srcId="{47D59406-B72E-47F0-8FF1-4237A0DB2882}" destId="{D0776912-1A30-45EC-B6D3-D064AC9F0311}" srcOrd="0" destOrd="0" presId="urn:microsoft.com/office/officeart/2005/8/layout/hierarchy3#2"/>
    <dgm:cxn modelId="{149C6E9C-261B-409A-A542-DB7C24F97CD7}" type="presOf" srcId="{A90EB133-1CAE-4A19-B2B2-A1AF753710F2}" destId="{F654D562-A07E-4A4B-9A21-8C09D4BD2AAD}" srcOrd="0" destOrd="0" presId="urn:microsoft.com/office/officeart/2005/8/layout/hierarchy3#2"/>
    <dgm:cxn modelId="{7CC88FAF-F877-4F95-AB94-748FDF23385F}" srcId="{502317CE-7F60-4B8C-B999-078456C15664}" destId="{25CAC589-7A44-4199-8624-45040D6FB7FF}" srcOrd="1" destOrd="0" parTransId="{A90EB133-1CAE-4A19-B2B2-A1AF753710F2}" sibTransId="{078A02AC-54D5-49DA-9654-7AB88FF41283}"/>
    <dgm:cxn modelId="{ECE293B3-9CCC-4D7D-8F06-CDAC4DA8C16A}" type="presOf" srcId="{E6BC03A6-42D0-4E3F-B248-DBD1D0E5E1EA}" destId="{4A16D269-6035-47E4-A030-5ACE7DF400E9}" srcOrd="0" destOrd="0" presId="urn:microsoft.com/office/officeart/2005/8/layout/hierarchy3#2"/>
    <dgm:cxn modelId="{434A63B4-F8E1-4EB3-A247-928BBF6419AE}" type="presOf" srcId="{502317CE-7F60-4B8C-B999-078456C15664}" destId="{80A9A491-BC38-4E5E-B508-A1DFFE020A0B}" srcOrd="1" destOrd="0" presId="urn:microsoft.com/office/officeart/2005/8/layout/hierarchy3#2"/>
    <dgm:cxn modelId="{4BAC1FC0-22CE-4F7C-B82D-811D864D42DF}" type="presOf" srcId="{502317CE-7F60-4B8C-B999-078456C15664}" destId="{26F36821-77F6-4225-B145-054B6F61DE69}" srcOrd="0" destOrd="0" presId="urn:microsoft.com/office/officeart/2005/8/layout/hierarchy3#2"/>
    <dgm:cxn modelId="{23B2FBE8-851E-43E5-B496-91C606B1AAD1}" srcId="{503C5829-76A7-49C2-9315-F2E061FB9889}" destId="{502317CE-7F60-4B8C-B999-078456C15664}" srcOrd="0" destOrd="0" parTransId="{34AAE89C-DEC9-4AC7-8F3C-700E27B743C4}" sibTransId="{DD45C19D-BFA0-4F9E-AFB6-49A9ABD0C8AD}"/>
    <dgm:cxn modelId="{58DE38E9-4BDC-440C-A105-9FA303766123}" type="presOf" srcId="{C07DCD8C-F5E8-452F-B3A1-4EBA187B6BD3}" destId="{C0DBFCA7-294B-4183-AFC8-9BCD9E66F581}" srcOrd="0" destOrd="0" presId="urn:microsoft.com/office/officeart/2005/8/layout/hierarchy3#2"/>
    <dgm:cxn modelId="{405BED04-529B-4255-867D-3E20B09F676A}" type="presParOf" srcId="{AF73E095-6D6F-475A-9F5B-B4DE99AC2324}" destId="{08BB25E8-C798-4E5F-ACE7-4AB37AA61125}" srcOrd="0" destOrd="0" presId="urn:microsoft.com/office/officeart/2005/8/layout/hierarchy3#2"/>
    <dgm:cxn modelId="{EF2FBB31-3F99-4B23-BE50-892707C0423A}" type="presParOf" srcId="{08BB25E8-C798-4E5F-ACE7-4AB37AA61125}" destId="{BD2EB35D-31DA-42E6-9DD6-D7A8686D12F5}" srcOrd="0" destOrd="0" presId="urn:microsoft.com/office/officeart/2005/8/layout/hierarchy3#2"/>
    <dgm:cxn modelId="{B2D5D744-771C-4A28-9997-F4915E58A053}" type="presParOf" srcId="{BD2EB35D-31DA-42E6-9DD6-D7A8686D12F5}" destId="{26F36821-77F6-4225-B145-054B6F61DE69}" srcOrd="0" destOrd="0" presId="urn:microsoft.com/office/officeart/2005/8/layout/hierarchy3#2"/>
    <dgm:cxn modelId="{11B7D300-E986-458E-BF4E-771AEBD7FCFF}" type="presParOf" srcId="{BD2EB35D-31DA-42E6-9DD6-D7A8686D12F5}" destId="{80A9A491-BC38-4E5E-B508-A1DFFE020A0B}" srcOrd="1" destOrd="0" presId="urn:microsoft.com/office/officeart/2005/8/layout/hierarchy3#2"/>
    <dgm:cxn modelId="{481DC7D6-B7A0-4115-9EBD-8ED2BA068B88}" type="presParOf" srcId="{08BB25E8-C798-4E5F-ACE7-4AB37AA61125}" destId="{53D09EAB-BF6E-409A-A7A0-D0FEB5ABBBC0}" srcOrd="1" destOrd="0" presId="urn:microsoft.com/office/officeart/2005/8/layout/hierarchy3#2"/>
    <dgm:cxn modelId="{591C07E2-B639-474E-8A2D-809B299E2C23}" type="presParOf" srcId="{53D09EAB-BF6E-409A-A7A0-D0FEB5ABBBC0}" destId="{D0776912-1A30-45EC-B6D3-D064AC9F0311}" srcOrd="0" destOrd="0" presId="urn:microsoft.com/office/officeart/2005/8/layout/hierarchy3#2"/>
    <dgm:cxn modelId="{A30AE6A3-813D-42D5-8B15-DAC102716F95}" type="presParOf" srcId="{53D09EAB-BF6E-409A-A7A0-D0FEB5ABBBC0}" destId="{76DD2A28-CCF6-4863-985F-CEA6B1A935D0}" srcOrd="1" destOrd="0" presId="urn:microsoft.com/office/officeart/2005/8/layout/hierarchy3#2"/>
    <dgm:cxn modelId="{D926007B-787D-4D18-8ACB-CADE752B161F}" type="presParOf" srcId="{53D09EAB-BF6E-409A-A7A0-D0FEB5ABBBC0}" destId="{F654D562-A07E-4A4B-9A21-8C09D4BD2AAD}" srcOrd="2" destOrd="0" presId="urn:microsoft.com/office/officeart/2005/8/layout/hierarchy3#2"/>
    <dgm:cxn modelId="{44164505-6E57-4287-9D80-23ED44F35BDD}" type="presParOf" srcId="{53D09EAB-BF6E-409A-A7A0-D0FEB5ABBBC0}" destId="{F78F0DD8-3201-4513-A896-15F37EC5CAF0}" srcOrd="3" destOrd="0" presId="urn:microsoft.com/office/officeart/2005/8/layout/hierarchy3#2"/>
    <dgm:cxn modelId="{1DA2F471-C248-431E-9948-FC6C8B59DB61}" type="presParOf" srcId="{53D09EAB-BF6E-409A-A7A0-D0FEB5ABBBC0}" destId="{E3B90404-1600-46D0-B354-50A6246860B7}" srcOrd="4" destOrd="0" presId="urn:microsoft.com/office/officeart/2005/8/layout/hierarchy3#2"/>
    <dgm:cxn modelId="{453E5BEF-94EF-45FE-B64C-64CB8DB8108F}" type="presParOf" srcId="{53D09EAB-BF6E-409A-A7A0-D0FEB5ABBBC0}" destId="{4A16D269-6035-47E4-A030-5ACE7DF400E9}" srcOrd="5" destOrd="0" presId="urn:microsoft.com/office/officeart/2005/8/layout/hierarchy3#2"/>
    <dgm:cxn modelId="{7602FF10-14FF-4A90-B853-A246C5006EE2}" type="presParOf" srcId="{53D09EAB-BF6E-409A-A7A0-D0FEB5ABBBC0}" destId="{8AB580B3-B9CA-4B15-A04E-45EF548FE148}" srcOrd="6" destOrd="0" presId="urn:microsoft.com/office/officeart/2005/8/layout/hierarchy3#2"/>
    <dgm:cxn modelId="{0ED97269-6CA4-433F-93EA-F53C1B8B8FA7}" type="presParOf" srcId="{53D09EAB-BF6E-409A-A7A0-D0FEB5ABBBC0}" destId="{4A14800C-4530-4EB0-B8BE-0AE5D0C647B1}" srcOrd="7" destOrd="0" presId="urn:microsoft.com/office/officeart/2005/8/layout/hierarchy3#2"/>
    <dgm:cxn modelId="{B82E80B5-FC62-45B2-A37D-69F9D62FA23C}" type="presParOf" srcId="{53D09EAB-BF6E-409A-A7A0-D0FEB5ABBBC0}" destId="{CB62912C-DDB7-4EA8-9E21-DB6690503DDD}" srcOrd="8" destOrd="0" presId="urn:microsoft.com/office/officeart/2005/8/layout/hierarchy3#2"/>
    <dgm:cxn modelId="{6207414D-C174-427C-8676-ACE8CD5785AE}" type="presParOf" srcId="{53D09EAB-BF6E-409A-A7A0-D0FEB5ABBBC0}" destId="{C0DBFCA7-294B-4183-AFC8-9BCD9E66F581}" srcOrd="9" destOrd="0" presId="urn:microsoft.com/office/officeart/2005/8/layout/hierarchy3#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2E56F-A914-4619-B278-D71A38A445CE}">
      <dsp:nvSpPr>
        <dsp:cNvPr id="0" name=""/>
        <dsp:cNvSpPr/>
      </dsp:nvSpPr>
      <dsp:spPr>
        <a:xfrm>
          <a:off x="1491260" y="0"/>
          <a:ext cx="994173" cy="722314"/>
        </a:xfrm>
        <a:prstGeom prst="trapezoid">
          <a:avLst>
            <a:gd name="adj" fmla="val 68819"/>
          </a:avLst>
        </a:prstGeom>
        <a:solidFill>
          <a:srgbClr val="FF3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effectLst/>
              <a:latin typeface="微软雅黑" panose="020B0503020204020204" pitchFamily="34" charset="-122"/>
              <a:ea typeface="微软雅黑" panose="020B0503020204020204" pitchFamily="34" charset="-122"/>
            </a:rPr>
            <a:t>高</a:t>
          </a:r>
        </a:p>
      </dsp:txBody>
      <dsp:txXfrm>
        <a:off x="1491260" y="0"/>
        <a:ext cx="994173" cy="722314"/>
      </dsp:txXfrm>
    </dsp:sp>
    <dsp:sp modelId="{D2A91722-BC67-4A3F-A719-9685621DEC97}">
      <dsp:nvSpPr>
        <dsp:cNvPr id="0" name=""/>
        <dsp:cNvSpPr/>
      </dsp:nvSpPr>
      <dsp:spPr>
        <a:xfrm>
          <a:off x="994173" y="722314"/>
          <a:ext cx="1988347" cy="722314"/>
        </a:xfrm>
        <a:prstGeom prst="trapezoid">
          <a:avLst>
            <a:gd name="adj" fmla="val 68819"/>
          </a:avLst>
        </a:prstGeom>
        <a:solidFill>
          <a:srgbClr val="FB790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effectLst/>
              <a:latin typeface="微软雅黑" panose="020B0503020204020204" pitchFamily="34" charset="-122"/>
              <a:ea typeface="微软雅黑" panose="020B0503020204020204" pitchFamily="34" charset="-122"/>
            </a:rPr>
            <a:t>中层</a:t>
          </a:r>
        </a:p>
      </dsp:txBody>
      <dsp:txXfrm>
        <a:off x="1342134" y="722314"/>
        <a:ext cx="1292425" cy="722314"/>
      </dsp:txXfrm>
    </dsp:sp>
    <dsp:sp modelId="{CD550F85-C6E7-4E38-AABF-8F512941A52A}">
      <dsp:nvSpPr>
        <dsp:cNvPr id="0" name=""/>
        <dsp:cNvSpPr/>
      </dsp:nvSpPr>
      <dsp:spPr>
        <a:xfrm>
          <a:off x="497086" y="1444628"/>
          <a:ext cx="2982520" cy="722314"/>
        </a:xfrm>
        <a:prstGeom prst="trapezoid">
          <a:avLst>
            <a:gd name="adj" fmla="val 68819"/>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effectLst/>
              <a:latin typeface="微软雅黑" panose="020B0503020204020204" pitchFamily="34" charset="-122"/>
              <a:ea typeface="微软雅黑" panose="020B0503020204020204" pitchFamily="34" charset="-122"/>
            </a:rPr>
            <a:t>基层管理者</a:t>
          </a:r>
          <a:endParaRPr lang="en-US" altLang="zh-CN" sz="2600" b="1" kern="1200" dirty="0">
            <a:effectLst/>
            <a:latin typeface="微软雅黑" panose="020B0503020204020204" pitchFamily="34" charset="-122"/>
            <a:ea typeface="微软雅黑" panose="020B0503020204020204" pitchFamily="34" charset="-122"/>
          </a:endParaRPr>
        </a:p>
      </dsp:txBody>
      <dsp:txXfrm>
        <a:off x="1019027" y="1444628"/>
        <a:ext cx="1938638" cy="722314"/>
      </dsp:txXfrm>
    </dsp:sp>
    <dsp:sp modelId="{60C53B83-9371-4F9E-8137-38FA12290315}">
      <dsp:nvSpPr>
        <dsp:cNvPr id="0" name=""/>
        <dsp:cNvSpPr/>
      </dsp:nvSpPr>
      <dsp:spPr>
        <a:xfrm>
          <a:off x="0" y="2166942"/>
          <a:ext cx="3976694" cy="722314"/>
        </a:xfrm>
        <a:prstGeom prst="trapezoid">
          <a:avLst>
            <a:gd name="adj" fmla="val 68819"/>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effectLst/>
              <a:latin typeface="微软雅黑" panose="020B0503020204020204" pitchFamily="34" charset="-122"/>
              <a:ea typeface="微软雅黑" panose="020B0503020204020204" pitchFamily="34" charset="-122"/>
            </a:rPr>
            <a:t>非管理雇员</a:t>
          </a:r>
          <a:endParaRPr lang="en-US" altLang="zh-CN" sz="2800" b="1" kern="1200" dirty="0">
            <a:effectLst/>
            <a:latin typeface="微软雅黑" panose="020B0503020204020204" pitchFamily="34" charset="-122"/>
            <a:ea typeface="微软雅黑" panose="020B0503020204020204" pitchFamily="34" charset="-122"/>
          </a:endParaRPr>
        </a:p>
      </dsp:txBody>
      <dsp:txXfrm>
        <a:off x="695921" y="2166942"/>
        <a:ext cx="2584851" cy="7223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BD0D3-E2C7-4886-BD0D-90E7278FBA74}">
      <dsp:nvSpPr>
        <dsp:cNvPr id="0" name=""/>
        <dsp:cNvSpPr/>
      </dsp:nvSpPr>
      <dsp:spPr>
        <a:xfrm>
          <a:off x="1944215" y="40504"/>
          <a:ext cx="1944216" cy="1944216"/>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明确的目的</a:t>
          </a:r>
        </a:p>
      </dsp:txBody>
      <dsp:txXfrm>
        <a:off x="2203444" y="380742"/>
        <a:ext cx="1425758" cy="874897"/>
      </dsp:txXfrm>
    </dsp:sp>
    <dsp:sp modelId="{2AD520BC-89C5-4C87-87F8-26516A03ED97}">
      <dsp:nvSpPr>
        <dsp:cNvPr id="0" name=""/>
        <dsp:cNvSpPr/>
      </dsp:nvSpPr>
      <dsp:spPr>
        <a:xfrm>
          <a:off x="2645753" y="1255639"/>
          <a:ext cx="1944216" cy="1944216"/>
        </a:xfrm>
        <a:prstGeom prst="ellipse">
          <a:avLst/>
        </a:prstGeom>
        <a:gradFill rotWithShape="0">
          <a:gsLst>
            <a:gs pos="0">
              <a:schemeClr val="accent2">
                <a:alpha val="50000"/>
                <a:hueOff val="2340759"/>
                <a:satOff val="-2919"/>
                <a:lumOff val="686"/>
                <a:alphaOff val="0"/>
                <a:shade val="51000"/>
                <a:satMod val="130000"/>
              </a:schemeClr>
            </a:gs>
            <a:gs pos="80000">
              <a:schemeClr val="accent2">
                <a:alpha val="50000"/>
                <a:hueOff val="2340759"/>
                <a:satOff val="-2919"/>
                <a:lumOff val="686"/>
                <a:alphaOff val="0"/>
                <a:shade val="93000"/>
                <a:satMod val="130000"/>
              </a:schemeClr>
            </a:gs>
            <a:gs pos="100000">
              <a:schemeClr val="accent2">
                <a:alpha val="50000"/>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精细的结构</a:t>
          </a:r>
        </a:p>
      </dsp:txBody>
      <dsp:txXfrm>
        <a:off x="3240360" y="1757895"/>
        <a:ext cx="1166529" cy="1069318"/>
      </dsp:txXfrm>
    </dsp:sp>
    <dsp:sp modelId="{C535E9F8-2027-4231-B1CA-04D8688047B9}">
      <dsp:nvSpPr>
        <dsp:cNvPr id="0" name=""/>
        <dsp:cNvSpPr/>
      </dsp:nvSpPr>
      <dsp:spPr>
        <a:xfrm>
          <a:off x="1242678" y="1255639"/>
          <a:ext cx="1944216" cy="1944216"/>
        </a:xfrm>
        <a:prstGeom prst="ellipse">
          <a:avLst/>
        </a:prstGeom>
        <a:gradFill rotWithShape="0">
          <a:gsLst>
            <a:gs pos="0">
              <a:schemeClr val="accent2">
                <a:alpha val="50000"/>
                <a:hueOff val="4681519"/>
                <a:satOff val="-5839"/>
                <a:lumOff val="1373"/>
                <a:alphaOff val="0"/>
                <a:shade val="51000"/>
                <a:satMod val="130000"/>
              </a:schemeClr>
            </a:gs>
            <a:gs pos="80000">
              <a:schemeClr val="accent2">
                <a:alpha val="50000"/>
                <a:hueOff val="4681519"/>
                <a:satOff val="-5839"/>
                <a:lumOff val="1373"/>
                <a:alphaOff val="0"/>
                <a:shade val="93000"/>
                <a:satMod val="130000"/>
              </a:schemeClr>
            </a:gs>
            <a:gs pos="100000">
              <a:schemeClr val="accent2">
                <a:alpha val="50000"/>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人员</a:t>
          </a:r>
        </a:p>
      </dsp:txBody>
      <dsp:txXfrm>
        <a:off x="1425758" y="1757895"/>
        <a:ext cx="1166529" cy="1069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11EA9-3739-4D56-BEC3-FFE3292E5872}">
      <dsp:nvSpPr>
        <dsp:cNvPr id="0" name=""/>
        <dsp:cNvSpPr/>
      </dsp:nvSpPr>
      <dsp:spPr>
        <a:xfrm>
          <a:off x="2571" y="519827"/>
          <a:ext cx="2507456" cy="1002982"/>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sz="2800" b="1" kern="1200" dirty="0">
              <a:solidFill>
                <a:schemeClr val="tx1"/>
              </a:solidFill>
              <a:latin typeface="微软雅黑" panose="020B0503020204020204" pitchFamily="34" charset="-122"/>
              <a:ea typeface="微软雅黑" panose="020B0503020204020204" pitchFamily="34" charset="-122"/>
            </a:rPr>
            <a:t>人际关系</a:t>
          </a:r>
          <a:endParaRPr lang="en-US" sz="2800" b="1" kern="1200" dirty="0">
            <a:solidFill>
              <a:schemeClr val="tx1"/>
            </a:solidFill>
            <a:latin typeface="微软雅黑" panose="020B0503020204020204" pitchFamily="34" charset="-122"/>
            <a:ea typeface="微软雅黑" panose="020B0503020204020204" pitchFamily="34" charset="-122"/>
          </a:endParaRPr>
        </a:p>
      </dsp:txBody>
      <dsp:txXfrm>
        <a:off x="2571" y="519827"/>
        <a:ext cx="2507456" cy="1002982"/>
      </dsp:txXfrm>
    </dsp:sp>
    <dsp:sp modelId="{0EC092BA-47D7-4B0B-B96A-3B1920A057FC}">
      <dsp:nvSpPr>
        <dsp:cNvPr id="0" name=""/>
        <dsp:cNvSpPr/>
      </dsp:nvSpPr>
      <dsp:spPr>
        <a:xfrm>
          <a:off x="2571" y="1522809"/>
          <a:ext cx="2507456" cy="285480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b="0" kern="1200" dirty="0">
              <a:latin typeface="微软雅黑" panose="020B0503020204020204" pitchFamily="34" charset="-122"/>
              <a:ea typeface="微软雅黑" panose="020B0503020204020204" pitchFamily="34" charset="-122"/>
            </a:rPr>
            <a:t>挂名首脑</a:t>
          </a:r>
          <a:endParaRPr lang="en-US" sz="2400" b="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sz="2400" b="0" kern="1200" dirty="0">
              <a:latin typeface="微软雅黑" panose="020B0503020204020204" pitchFamily="34" charset="-122"/>
              <a:ea typeface="微软雅黑" panose="020B0503020204020204" pitchFamily="34" charset="-122"/>
            </a:rPr>
            <a:t>领导者</a:t>
          </a:r>
          <a:endParaRPr lang="en-US" sz="2400" b="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sz="2400" b="0" kern="1200" dirty="0">
              <a:latin typeface="微软雅黑" panose="020B0503020204020204" pitchFamily="34" charset="-122"/>
              <a:ea typeface="微软雅黑" panose="020B0503020204020204" pitchFamily="34" charset="-122"/>
            </a:rPr>
            <a:t>联络者</a:t>
          </a:r>
          <a:endParaRPr lang="en-US" sz="2400" b="0" kern="1200" dirty="0">
            <a:latin typeface="微软雅黑" panose="020B0503020204020204" pitchFamily="34" charset="-122"/>
            <a:ea typeface="微软雅黑" panose="020B0503020204020204" pitchFamily="34" charset="-122"/>
          </a:endParaRPr>
        </a:p>
      </dsp:txBody>
      <dsp:txXfrm>
        <a:off x="2571" y="1522809"/>
        <a:ext cx="2507456" cy="2854800"/>
      </dsp:txXfrm>
    </dsp:sp>
    <dsp:sp modelId="{34CE0209-3C3E-41B3-BF41-3EA11BA2035A}">
      <dsp:nvSpPr>
        <dsp:cNvPr id="0" name=""/>
        <dsp:cNvSpPr/>
      </dsp:nvSpPr>
      <dsp:spPr>
        <a:xfrm>
          <a:off x="2861071" y="519827"/>
          <a:ext cx="2507456" cy="1002982"/>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sz="2800" b="1" kern="1200" dirty="0">
              <a:solidFill>
                <a:schemeClr val="tx1"/>
              </a:solidFill>
              <a:latin typeface="微软雅黑" panose="020B0503020204020204" pitchFamily="34" charset="-122"/>
              <a:ea typeface="微软雅黑" panose="020B0503020204020204" pitchFamily="34" charset="-122"/>
            </a:rPr>
            <a:t>信息传递</a:t>
          </a:r>
          <a:endParaRPr lang="en-US" sz="2800" b="1" kern="1200" dirty="0">
            <a:solidFill>
              <a:schemeClr val="tx1"/>
            </a:solidFill>
            <a:latin typeface="微软雅黑" panose="020B0503020204020204" pitchFamily="34" charset="-122"/>
            <a:ea typeface="微软雅黑" panose="020B0503020204020204" pitchFamily="34" charset="-122"/>
          </a:endParaRPr>
        </a:p>
      </dsp:txBody>
      <dsp:txXfrm>
        <a:off x="2861071" y="519827"/>
        <a:ext cx="2507456" cy="1002982"/>
      </dsp:txXfrm>
    </dsp:sp>
    <dsp:sp modelId="{EDC0A5F2-4574-47D3-9FD5-0A6D323D8AD4}">
      <dsp:nvSpPr>
        <dsp:cNvPr id="0" name=""/>
        <dsp:cNvSpPr/>
      </dsp:nvSpPr>
      <dsp:spPr>
        <a:xfrm>
          <a:off x="2861071" y="1522809"/>
          <a:ext cx="2507456" cy="2854800"/>
        </a:xfrm>
        <a:prstGeom prst="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b="0" kern="1200" dirty="0">
              <a:latin typeface="微软雅黑" panose="020B0503020204020204" pitchFamily="34" charset="-122"/>
              <a:ea typeface="微软雅黑" panose="020B0503020204020204" pitchFamily="34" charset="-122"/>
            </a:rPr>
            <a:t>监听者</a:t>
          </a:r>
          <a:endParaRPr lang="en-US" sz="2400" b="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sz="2400" b="0" kern="1200" dirty="0">
              <a:latin typeface="微软雅黑" panose="020B0503020204020204" pitchFamily="34" charset="-122"/>
              <a:ea typeface="微软雅黑" panose="020B0503020204020204" pitchFamily="34" charset="-122"/>
            </a:rPr>
            <a:t>传播者</a:t>
          </a:r>
          <a:endParaRPr lang="en-US" sz="2400" b="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sz="2400" b="0" kern="1200" dirty="0">
              <a:latin typeface="微软雅黑" panose="020B0503020204020204" pitchFamily="34" charset="-122"/>
              <a:ea typeface="微软雅黑" panose="020B0503020204020204" pitchFamily="34" charset="-122"/>
            </a:rPr>
            <a:t>发言人</a:t>
          </a:r>
          <a:endParaRPr lang="en-US" sz="2400" b="0" kern="1200" dirty="0">
            <a:latin typeface="微软雅黑" panose="020B0503020204020204" pitchFamily="34" charset="-122"/>
            <a:ea typeface="微软雅黑" panose="020B0503020204020204" pitchFamily="34" charset="-122"/>
          </a:endParaRPr>
        </a:p>
      </dsp:txBody>
      <dsp:txXfrm>
        <a:off x="2861071" y="1522809"/>
        <a:ext cx="2507456" cy="2854800"/>
      </dsp:txXfrm>
    </dsp:sp>
    <dsp:sp modelId="{81D4ECFC-B734-4439-8AEB-96DB3F4C4FF6}">
      <dsp:nvSpPr>
        <dsp:cNvPr id="0" name=""/>
        <dsp:cNvSpPr/>
      </dsp:nvSpPr>
      <dsp:spPr>
        <a:xfrm>
          <a:off x="5719571" y="519827"/>
          <a:ext cx="2507456" cy="1002982"/>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sz="2800" b="1" kern="1200" dirty="0">
              <a:solidFill>
                <a:schemeClr val="tx1"/>
              </a:solidFill>
              <a:latin typeface="微软雅黑" panose="020B0503020204020204" pitchFamily="34" charset="-122"/>
              <a:ea typeface="微软雅黑" panose="020B0503020204020204" pitchFamily="34" charset="-122"/>
            </a:rPr>
            <a:t>决策制定</a:t>
          </a:r>
          <a:endParaRPr lang="en-US" sz="2800" b="1" kern="1200" dirty="0">
            <a:solidFill>
              <a:schemeClr val="tx1"/>
            </a:solidFill>
            <a:latin typeface="微软雅黑" panose="020B0503020204020204" pitchFamily="34" charset="-122"/>
            <a:ea typeface="微软雅黑" panose="020B0503020204020204" pitchFamily="34" charset="-122"/>
          </a:endParaRPr>
        </a:p>
      </dsp:txBody>
      <dsp:txXfrm>
        <a:off x="5719571" y="519827"/>
        <a:ext cx="2507456" cy="1002982"/>
      </dsp:txXfrm>
    </dsp:sp>
    <dsp:sp modelId="{385FD1C4-4C8B-4F1F-8AB1-85D5BAE117E0}">
      <dsp:nvSpPr>
        <dsp:cNvPr id="0" name=""/>
        <dsp:cNvSpPr/>
      </dsp:nvSpPr>
      <dsp:spPr>
        <a:xfrm>
          <a:off x="5719571" y="1522809"/>
          <a:ext cx="2507456" cy="2854800"/>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b="0" kern="1200" dirty="0">
              <a:latin typeface="微软雅黑" panose="020B0503020204020204" pitchFamily="34" charset="-122"/>
              <a:ea typeface="微软雅黑" panose="020B0503020204020204" pitchFamily="34" charset="-122"/>
            </a:rPr>
            <a:t>企业家</a:t>
          </a:r>
          <a:endParaRPr lang="en-US" sz="2400" b="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sz="2400" b="0" kern="1200" dirty="0">
              <a:latin typeface="微软雅黑" panose="020B0503020204020204" pitchFamily="34" charset="-122"/>
              <a:ea typeface="微软雅黑" panose="020B0503020204020204" pitchFamily="34" charset="-122"/>
            </a:rPr>
            <a:t>混乱驾驭者</a:t>
          </a:r>
          <a:endParaRPr lang="en-US" sz="2400" b="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sz="2400" b="0" kern="1200" dirty="0">
              <a:latin typeface="微软雅黑" panose="020B0503020204020204" pitchFamily="34" charset="-122"/>
              <a:ea typeface="微软雅黑" panose="020B0503020204020204" pitchFamily="34" charset="-122"/>
            </a:rPr>
            <a:t>资源分配者</a:t>
          </a:r>
          <a:endParaRPr lang="en-US" sz="2400" b="0" kern="1200" dirty="0">
            <a:latin typeface="微软雅黑" panose="020B0503020204020204" pitchFamily="34" charset="-122"/>
            <a:ea typeface="微软雅黑" panose="020B0503020204020204" pitchFamily="34" charset="-122"/>
          </a:endParaRPr>
        </a:p>
        <a:p>
          <a:pPr marL="228600" lvl="1" indent="-228600" algn="l" defTabSz="1066800" rtl="0">
            <a:lnSpc>
              <a:spcPct val="90000"/>
            </a:lnSpc>
            <a:spcBef>
              <a:spcPct val="0"/>
            </a:spcBef>
            <a:spcAft>
              <a:spcPct val="15000"/>
            </a:spcAft>
            <a:buChar char="•"/>
          </a:pPr>
          <a:r>
            <a:rPr lang="zh-CN" altLang="en-US" sz="2400" b="0" kern="1200" dirty="0">
              <a:latin typeface="微软雅黑" panose="020B0503020204020204" pitchFamily="34" charset="-122"/>
              <a:ea typeface="微软雅黑" panose="020B0503020204020204" pitchFamily="34" charset="-122"/>
            </a:rPr>
            <a:t>谈判者</a:t>
          </a:r>
        </a:p>
      </dsp:txBody>
      <dsp:txXfrm>
        <a:off x="5719571" y="1522809"/>
        <a:ext cx="2507456"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36821-77F6-4225-B145-054B6F61DE69}">
      <dsp:nvSpPr>
        <dsp:cNvPr id="0" name=""/>
        <dsp:cNvSpPr/>
      </dsp:nvSpPr>
      <dsp:spPr>
        <a:xfrm>
          <a:off x="483606" y="0"/>
          <a:ext cx="2095271" cy="50480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sz="1800" b="1" kern="1200" dirty="0">
              <a:latin typeface="微软雅黑" panose="020B0503020204020204" pitchFamily="34" charset="-122"/>
              <a:ea typeface="微软雅黑" panose="020B0503020204020204" pitchFamily="34" charset="-122"/>
            </a:rPr>
            <a:t>大企业</a:t>
          </a:r>
          <a:r>
            <a:rPr lang="zh-CN" altLang="en-US" sz="1800" b="1" kern="1200" dirty="0">
              <a:latin typeface="微软雅黑" panose="020B0503020204020204" pitchFamily="34" charset="-122"/>
              <a:ea typeface="微软雅黑" panose="020B0503020204020204" pitchFamily="34" charset="-122"/>
            </a:rPr>
            <a:t>中的管理者</a:t>
          </a:r>
          <a:endParaRPr lang="en-US" sz="1800" b="1" kern="1200" dirty="0">
            <a:latin typeface="微软雅黑" panose="020B0503020204020204" pitchFamily="34" charset="-122"/>
            <a:ea typeface="微软雅黑" panose="020B0503020204020204" pitchFamily="34" charset="-122"/>
          </a:endParaRPr>
        </a:p>
      </dsp:txBody>
      <dsp:txXfrm>
        <a:off x="498391" y="14785"/>
        <a:ext cx="2065701" cy="475239"/>
      </dsp:txXfrm>
    </dsp:sp>
    <dsp:sp modelId="{02EE4ADE-9099-45F9-A7A7-13945F1BFB90}">
      <dsp:nvSpPr>
        <dsp:cNvPr id="0" name=""/>
        <dsp:cNvSpPr/>
      </dsp:nvSpPr>
      <dsp:spPr>
        <a:xfrm>
          <a:off x="693133" y="504809"/>
          <a:ext cx="163700" cy="380801"/>
        </a:xfrm>
        <a:custGeom>
          <a:avLst/>
          <a:gdLst/>
          <a:ahLst/>
          <a:cxnLst/>
          <a:rect l="0" t="0" r="0" b="0"/>
          <a:pathLst>
            <a:path>
              <a:moveTo>
                <a:pt x="0" y="0"/>
              </a:moveTo>
              <a:lnTo>
                <a:pt x="0" y="380801"/>
              </a:lnTo>
              <a:lnTo>
                <a:pt x="163700" y="38080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5F336-3E60-434A-8844-4AFE933ACF08}">
      <dsp:nvSpPr>
        <dsp:cNvPr id="0" name=""/>
        <dsp:cNvSpPr/>
      </dsp:nvSpPr>
      <dsp:spPr>
        <a:xfrm>
          <a:off x="856834" y="633205"/>
          <a:ext cx="1614194" cy="5048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资源分配者</a:t>
          </a:r>
          <a:endParaRPr lang="en-US" sz="1800" b="0" kern="1200" dirty="0">
            <a:latin typeface="微软雅黑" panose="020B0503020204020204" pitchFamily="34" charset="-122"/>
            <a:ea typeface="微软雅黑" panose="020B0503020204020204" pitchFamily="34" charset="-122"/>
          </a:endParaRPr>
        </a:p>
      </dsp:txBody>
      <dsp:txXfrm>
        <a:off x="871619" y="647990"/>
        <a:ext cx="1584624" cy="475239"/>
      </dsp:txXfrm>
    </dsp:sp>
    <dsp:sp modelId="{D0776912-1A30-45EC-B6D3-D064AC9F0311}">
      <dsp:nvSpPr>
        <dsp:cNvPr id="0" name=""/>
        <dsp:cNvSpPr/>
      </dsp:nvSpPr>
      <dsp:spPr>
        <a:xfrm>
          <a:off x="693133" y="504809"/>
          <a:ext cx="163700" cy="1011812"/>
        </a:xfrm>
        <a:custGeom>
          <a:avLst/>
          <a:gdLst/>
          <a:ahLst/>
          <a:cxnLst/>
          <a:rect l="0" t="0" r="0" b="0"/>
          <a:pathLst>
            <a:path>
              <a:moveTo>
                <a:pt x="0" y="0"/>
              </a:moveTo>
              <a:lnTo>
                <a:pt x="0" y="1011812"/>
              </a:lnTo>
              <a:lnTo>
                <a:pt x="163700" y="10118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D2A28-CCF6-4863-985F-CEA6B1A935D0}">
      <dsp:nvSpPr>
        <dsp:cNvPr id="0" name=""/>
        <dsp:cNvSpPr/>
      </dsp:nvSpPr>
      <dsp:spPr>
        <a:xfrm>
          <a:off x="856834" y="1264217"/>
          <a:ext cx="1614194" cy="5048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联络者</a:t>
          </a:r>
          <a:endParaRPr lang="en-US" sz="1800" b="0" kern="1200" dirty="0">
            <a:latin typeface="微软雅黑" panose="020B0503020204020204" pitchFamily="34" charset="-122"/>
            <a:ea typeface="微软雅黑" panose="020B0503020204020204" pitchFamily="34" charset="-122"/>
          </a:endParaRPr>
        </a:p>
      </dsp:txBody>
      <dsp:txXfrm>
        <a:off x="871619" y="1279002"/>
        <a:ext cx="1584624" cy="475239"/>
      </dsp:txXfrm>
    </dsp:sp>
    <dsp:sp modelId="{F654D562-A07E-4A4B-9A21-8C09D4BD2AAD}">
      <dsp:nvSpPr>
        <dsp:cNvPr id="0" name=""/>
        <dsp:cNvSpPr/>
      </dsp:nvSpPr>
      <dsp:spPr>
        <a:xfrm>
          <a:off x="693133" y="504809"/>
          <a:ext cx="163700" cy="1642824"/>
        </a:xfrm>
        <a:custGeom>
          <a:avLst/>
          <a:gdLst/>
          <a:ahLst/>
          <a:cxnLst/>
          <a:rect l="0" t="0" r="0" b="0"/>
          <a:pathLst>
            <a:path>
              <a:moveTo>
                <a:pt x="0" y="0"/>
              </a:moveTo>
              <a:lnTo>
                <a:pt x="0" y="1642824"/>
              </a:lnTo>
              <a:lnTo>
                <a:pt x="163700" y="16428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8F0DD8-3201-4513-A896-15F37EC5CAF0}">
      <dsp:nvSpPr>
        <dsp:cNvPr id="0" name=""/>
        <dsp:cNvSpPr/>
      </dsp:nvSpPr>
      <dsp:spPr>
        <a:xfrm>
          <a:off x="856834" y="1895229"/>
          <a:ext cx="1614194" cy="5048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监听者</a:t>
          </a:r>
          <a:endParaRPr lang="en-US" sz="1800" b="0" kern="1200" dirty="0">
            <a:latin typeface="微软雅黑" panose="020B0503020204020204" pitchFamily="34" charset="-122"/>
            <a:ea typeface="微软雅黑" panose="020B0503020204020204" pitchFamily="34" charset="-122"/>
          </a:endParaRPr>
        </a:p>
      </dsp:txBody>
      <dsp:txXfrm>
        <a:off x="871619" y="1910014"/>
        <a:ext cx="1584624" cy="475239"/>
      </dsp:txXfrm>
    </dsp:sp>
    <dsp:sp modelId="{E3B90404-1600-46D0-B354-50A6246860B7}">
      <dsp:nvSpPr>
        <dsp:cNvPr id="0" name=""/>
        <dsp:cNvSpPr/>
      </dsp:nvSpPr>
      <dsp:spPr>
        <a:xfrm>
          <a:off x="693133" y="504809"/>
          <a:ext cx="163700" cy="2273836"/>
        </a:xfrm>
        <a:custGeom>
          <a:avLst/>
          <a:gdLst/>
          <a:ahLst/>
          <a:cxnLst/>
          <a:rect l="0" t="0" r="0" b="0"/>
          <a:pathLst>
            <a:path>
              <a:moveTo>
                <a:pt x="0" y="0"/>
              </a:moveTo>
              <a:lnTo>
                <a:pt x="0" y="2273836"/>
              </a:lnTo>
              <a:lnTo>
                <a:pt x="163700" y="2273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6D269-6035-47E4-A030-5ACE7DF400E9}">
      <dsp:nvSpPr>
        <dsp:cNvPr id="0" name=""/>
        <dsp:cNvSpPr/>
      </dsp:nvSpPr>
      <dsp:spPr>
        <a:xfrm>
          <a:off x="856834" y="2526241"/>
          <a:ext cx="1614194" cy="5048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混乱驾驭者</a:t>
          </a:r>
          <a:endParaRPr lang="en-US" sz="1800" b="0" kern="1200" dirty="0">
            <a:latin typeface="微软雅黑" panose="020B0503020204020204" pitchFamily="34" charset="-122"/>
            <a:ea typeface="微软雅黑" panose="020B0503020204020204" pitchFamily="34" charset="-122"/>
          </a:endParaRPr>
        </a:p>
      </dsp:txBody>
      <dsp:txXfrm>
        <a:off x="871619" y="2541026"/>
        <a:ext cx="1584624" cy="475239"/>
      </dsp:txXfrm>
    </dsp:sp>
    <dsp:sp modelId="{8AB580B3-B9CA-4B15-A04E-45EF548FE148}">
      <dsp:nvSpPr>
        <dsp:cNvPr id="0" name=""/>
        <dsp:cNvSpPr/>
      </dsp:nvSpPr>
      <dsp:spPr>
        <a:xfrm>
          <a:off x="693133" y="504809"/>
          <a:ext cx="163700" cy="2904848"/>
        </a:xfrm>
        <a:custGeom>
          <a:avLst/>
          <a:gdLst/>
          <a:ahLst/>
          <a:cxnLst/>
          <a:rect l="0" t="0" r="0" b="0"/>
          <a:pathLst>
            <a:path>
              <a:moveTo>
                <a:pt x="0" y="0"/>
              </a:moveTo>
              <a:lnTo>
                <a:pt x="0" y="2904848"/>
              </a:lnTo>
              <a:lnTo>
                <a:pt x="163700" y="29048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4800C-4530-4EB0-B8BE-0AE5D0C647B1}">
      <dsp:nvSpPr>
        <dsp:cNvPr id="0" name=""/>
        <dsp:cNvSpPr/>
      </dsp:nvSpPr>
      <dsp:spPr>
        <a:xfrm>
          <a:off x="856834" y="3157252"/>
          <a:ext cx="1620534" cy="5048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谈判者</a:t>
          </a:r>
          <a:endParaRPr lang="en-US" sz="1800" b="0" kern="1200" dirty="0">
            <a:latin typeface="微软雅黑" panose="020B0503020204020204" pitchFamily="34" charset="-122"/>
            <a:ea typeface="微软雅黑" panose="020B0503020204020204" pitchFamily="34" charset="-122"/>
          </a:endParaRPr>
        </a:p>
      </dsp:txBody>
      <dsp:txXfrm>
        <a:off x="871619" y="3172037"/>
        <a:ext cx="1590964" cy="475239"/>
      </dsp:txXfrm>
    </dsp:sp>
    <dsp:sp modelId="{CB62912C-DDB7-4EA8-9E21-DB6690503DDD}">
      <dsp:nvSpPr>
        <dsp:cNvPr id="0" name=""/>
        <dsp:cNvSpPr/>
      </dsp:nvSpPr>
      <dsp:spPr>
        <a:xfrm>
          <a:off x="693133" y="504809"/>
          <a:ext cx="163700" cy="3535859"/>
        </a:xfrm>
        <a:custGeom>
          <a:avLst/>
          <a:gdLst/>
          <a:ahLst/>
          <a:cxnLst/>
          <a:rect l="0" t="0" r="0" b="0"/>
          <a:pathLst>
            <a:path>
              <a:moveTo>
                <a:pt x="0" y="0"/>
              </a:moveTo>
              <a:lnTo>
                <a:pt x="0" y="3535859"/>
              </a:lnTo>
              <a:lnTo>
                <a:pt x="163700" y="35358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DBFCA7-294B-4183-AFC8-9BCD9E66F581}">
      <dsp:nvSpPr>
        <dsp:cNvPr id="0" name=""/>
        <dsp:cNvSpPr/>
      </dsp:nvSpPr>
      <dsp:spPr>
        <a:xfrm>
          <a:off x="856834" y="3788264"/>
          <a:ext cx="1614194" cy="5048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企业家</a:t>
          </a:r>
          <a:endParaRPr lang="en-US" sz="1800" b="0" kern="1200" dirty="0">
            <a:latin typeface="微软雅黑" panose="020B0503020204020204" pitchFamily="34" charset="-122"/>
            <a:ea typeface="微软雅黑" panose="020B0503020204020204" pitchFamily="34" charset="-122"/>
          </a:endParaRPr>
        </a:p>
      </dsp:txBody>
      <dsp:txXfrm>
        <a:off x="871619" y="3803049"/>
        <a:ext cx="1584624" cy="475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36821-77F6-4225-B145-054B6F61DE69}">
      <dsp:nvSpPr>
        <dsp:cNvPr id="0" name=""/>
        <dsp:cNvSpPr/>
      </dsp:nvSpPr>
      <dsp:spPr>
        <a:xfrm>
          <a:off x="310880" y="0"/>
          <a:ext cx="2456525" cy="59184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小</a:t>
          </a:r>
          <a:r>
            <a:rPr lang="zh-CN" sz="1800" b="1" kern="1200" dirty="0">
              <a:latin typeface="微软雅黑" panose="020B0503020204020204" pitchFamily="34" charset="-122"/>
              <a:ea typeface="微软雅黑" panose="020B0503020204020204" pitchFamily="34" charset="-122"/>
            </a:rPr>
            <a:t>企业</a:t>
          </a:r>
          <a:r>
            <a:rPr lang="zh-CN" altLang="en-US" sz="1800" b="1" kern="1200" dirty="0">
              <a:latin typeface="微软雅黑" panose="020B0503020204020204" pitchFamily="34" charset="-122"/>
              <a:ea typeface="微软雅黑" panose="020B0503020204020204" pitchFamily="34" charset="-122"/>
            </a:rPr>
            <a:t>中的管理者</a:t>
          </a:r>
          <a:endParaRPr lang="en-US" sz="1800" b="1" kern="1200" dirty="0">
            <a:latin typeface="微软雅黑" panose="020B0503020204020204" pitchFamily="34" charset="-122"/>
            <a:ea typeface="微软雅黑" panose="020B0503020204020204" pitchFamily="34" charset="-122"/>
          </a:endParaRPr>
        </a:p>
      </dsp:txBody>
      <dsp:txXfrm>
        <a:off x="328215" y="17335"/>
        <a:ext cx="2421855" cy="557175"/>
      </dsp:txXfrm>
    </dsp:sp>
    <dsp:sp modelId="{D0776912-1A30-45EC-B6D3-D064AC9F0311}">
      <dsp:nvSpPr>
        <dsp:cNvPr id="0" name=""/>
        <dsp:cNvSpPr/>
      </dsp:nvSpPr>
      <dsp:spPr>
        <a:xfrm>
          <a:off x="556533" y="591845"/>
          <a:ext cx="191924" cy="446078"/>
        </a:xfrm>
        <a:custGeom>
          <a:avLst/>
          <a:gdLst/>
          <a:ahLst/>
          <a:cxnLst/>
          <a:rect l="0" t="0" r="0" b="0"/>
          <a:pathLst>
            <a:path>
              <a:moveTo>
                <a:pt x="0" y="0"/>
              </a:moveTo>
              <a:lnTo>
                <a:pt x="0" y="446078"/>
              </a:lnTo>
              <a:lnTo>
                <a:pt x="191924" y="4460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D2A28-CCF6-4863-985F-CEA6B1A935D0}">
      <dsp:nvSpPr>
        <dsp:cNvPr id="0" name=""/>
        <dsp:cNvSpPr/>
      </dsp:nvSpPr>
      <dsp:spPr>
        <a:xfrm>
          <a:off x="748458" y="742001"/>
          <a:ext cx="1892503" cy="59184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发言人</a:t>
          </a:r>
          <a:endParaRPr lang="en-US" sz="1800" b="0" kern="1200" dirty="0">
            <a:latin typeface="微软雅黑" panose="020B0503020204020204" pitchFamily="34" charset="-122"/>
            <a:ea typeface="微软雅黑" panose="020B0503020204020204" pitchFamily="34" charset="-122"/>
          </a:endParaRPr>
        </a:p>
      </dsp:txBody>
      <dsp:txXfrm>
        <a:off x="765793" y="759336"/>
        <a:ext cx="1857833" cy="557175"/>
      </dsp:txXfrm>
    </dsp:sp>
    <dsp:sp modelId="{F654D562-A07E-4A4B-9A21-8C09D4BD2AAD}">
      <dsp:nvSpPr>
        <dsp:cNvPr id="0" name=""/>
        <dsp:cNvSpPr/>
      </dsp:nvSpPr>
      <dsp:spPr>
        <a:xfrm>
          <a:off x="556533" y="591845"/>
          <a:ext cx="191924" cy="1185885"/>
        </a:xfrm>
        <a:custGeom>
          <a:avLst/>
          <a:gdLst/>
          <a:ahLst/>
          <a:cxnLst/>
          <a:rect l="0" t="0" r="0" b="0"/>
          <a:pathLst>
            <a:path>
              <a:moveTo>
                <a:pt x="0" y="0"/>
              </a:moveTo>
              <a:lnTo>
                <a:pt x="0" y="1185885"/>
              </a:lnTo>
              <a:lnTo>
                <a:pt x="191924" y="11858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8F0DD8-3201-4513-A896-15F37EC5CAF0}">
      <dsp:nvSpPr>
        <dsp:cNvPr id="0" name=""/>
        <dsp:cNvSpPr/>
      </dsp:nvSpPr>
      <dsp:spPr>
        <a:xfrm>
          <a:off x="748458" y="1481807"/>
          <a:ext cx="1892503" cy="59184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企业家</a:t>
          </a:r>
          <a:endParaRPr lang="en-US" sz="1800" b="0" kern="1200" dirty="0">
            <a:latin typeface="微软雅黑" panose="020B0503020204020204" pitchFamily="34" charset="-122"/>
            <a:ea typeface="微软雅黑" panose="020B0503020204020204" pitchFamily="34" charset="-122"/>
          </a:endParaRPr>
        </a:p>
      </dsp:txBody>
      <dsp:txXfrm>
        <a:off x="765793" y="1499142"/>
        <a:ext cx="1857833" cy="557175"/>
      </dsp:txXfrm>
    </dsp:sp>
    <dsp:sp modelId="{E3B90404-1600-46D0-B354-50A6246860B7}">
      <dsp:nvSpPr>
        <dsp:cNvPr id="0" name=""/>
        <dsp:cNvSpPr/>
      </dsp:nvSpPr>
      <dsp:spPr>
        <a:xfrm>
          <a:off x="556533" y="591845"/>
          <a:ext cx="191924" cy="1925691"/>
        </a:xfrm>
        <a:custGeom>
          <a:avLst/>
          <a:gdLst/>
          <a:ahLst/>
          <a:cxnLst/>
          <a:rect l="0" t="0" r="0" b="0"/>
          <a:pathLst>
            <a:path>
              <a:moveTo>
                <a:pt x="0" y="0"/>
              </a:moveTo>
              <a:lnTo>
                <a:pt x="0" y="1925691"/>
              </a:lnTo>
              <a:lnTo>
                <a:pt x="191924" y="19256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6D269-6035-47E4-A030-5ACE7DF400E9}">
      <dsp:nvSpPr>
        <dsp:cNvPr id="0" name=""/>
        <dsp:cNvSpPr/>
      </dsp:nvSpPr>
      <dsp:spPr>
        <a:xfrm>
          <a:off x="748458" y="2221614"/>
          <a:ext cx="1892503" cy="59184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挂名首脑</a:t>
          </a:r>
          <a:endParaRPr lang="en-US" sz="1800" b="0" kern="1200" dirty="0">
            <a:latin typeface="微软雅黑" panose="020B0503020204020204" pitchFamily="34" charset="-122"/>
            <a:ea typeface="微软雅黑" panose="020B0503020204020204" pitchFamily="34" charset="-122"/>
          </a:endParaRPr>
        </a:p>
      </dsp:txBody>
      <dsp:txXfrm>
        <a:off x="765793" y="2238949"/>
        <a:ext cx="1857833" cy="557175"/>
      </dsp:txXfrm>
    </dsp:sp>
    <dsp:sp modelId="{8AB580B3-B9CA-4B15-A04E-45EF548FE148}">
      <dsp:nvSpPr>
        <dsp:cNvPr id="0" name=""/>
        <dsp:cNvSpPr/>
      </dsp:nvSpPr>
      <dsp:spPr>
        <a:xfrm>
          <a:off x="556533" y="591845"/>
          <a:ext cx="191924" cy="2665498"/>
        </a:xfrm>
        <a:custGeom>
          <a:avLst/>
          <a:gdLst/>
          <a:ahLst/>
          <a:cxnLst/>
          <a:rect l="0" t="0" r="0" b="0"/>
          <a:pathLst>
            <a:path>
              <a:moveTo>
                <a:pt x="0" y="0"/>
              </a:moveTo>
              <a:lnTo>
                <a:pt x="0" y="2665498"/>
              </a:lnTo>
              <a:lnTo>
                <a:pt x="191924" y="26654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4800C-4530-4EB0-B8BE-0AE5D0C647B1}">
      <dsp:nvSpPr>
        <dsp:cNvPr id="0" name=""/>
        <dsp:cNvSpPr/>
      </dsp:nvSpPr>
      <dsp:spPr>
        <a:xfrm>
          <a:off x="748458" y="2961421"/>
          <a:ext cx="1899937" cy="59184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领导者</a:t>
          </a:r>
          <a:endParaRPr lang="en-US" sz="1800" b="0" kern="1200" dirty="0">
            <a:latin typeface="微软雅黑" panose="020B0503020204020204" pitchFamily="34" charset="-122"/>
            <a:ea typeface="微软雅黑" panose="020B0503020204020204" pitchFamily="34" charset="-122"/>
          </a:endParaRPr>
        </a:p>
      </dsp:txBody>
      <dsp:txXfrm>
        <a:off x="765793" y="2978756"/>
        <a:ext cx="1865267" cy="557175"/>
      </dsp:txXfrm>
    </dsp:sp>
    <dsp:sp modelId="{CB62912C-DDB7-4EA8-9E21-DB6690503DDD}">
      <dsp:nvSpPr>
        <dsp:cNvPr id="0" name=""/>
        <dsp:cNvSpPr/>
      </dsp:nvSpPr>
      <dsp:spPr>
        <a:xfrm>
          <a:off x="556533" y="591845"/>
          <a:ext cx="191924" cy="3405305"/>
        </a:xfrm>
        <a:custGeom>
          <a:avLst/>
          <a:gdLst/>
          <a:ahLst/>
          <a:cxnLst/>
          <a:rect l="0" t="0" r="0" b="0"/>
          <a:pathLst>
            <a:path>
              <a:moveTo>
                <a:pt x="0" y="0"/>
              </a:moveTo>
              <a:lnTo>
                <a:pt x="0" y="3405305"/>
              </a:lnTo>
              <a:lnTo>
                <a:pt x="191924" y="34053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DBFCA7-294B-4183-AFC8-9BCD9E66F581}">
      <dsp:nvSpPr>
        <dsp:cNvPr id="0" name=""/>
        <dsp:cNvSpPr/>
      </dsp:nvSpPr>
      <dsp:spPr>
        <a:xfrm>
          <a:off x="748458" y="3701228"/>
          <a:ext cx="1892503" cy="59184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传播者</a:t>
          </a:r>
          <a:endParaRPr lang="en-US" sz="1800" b="0" kern="1200" dirty="0">
            <a:latin typeface="微软雅黑" panose="020B0503020204020204" pitchFamily="34" charset="-122"/>
            <a:ea typeface="微软雅黑" panose="020B0503020204020204" pitchFamily="34" charset="-122"/>
          </a:endParaRPr>
        </a:p>
      </dsp:txBody>
      <dsp:txXfrm>
        <a:off x="765793" y="3718563"/>
        <a:ext cx="1857833" cy="55717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2">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07EF50-243A-4B33-9F02-D06941EDCF6F}" type="datetimeFigureOut">
              <a:rPr lang="zh-SG" altLang="en-US" smtClean="0"/>
              <a:t>14/03/21</a:t>
            </a:fld>
            <a:endParaRPr lang="zh-SG"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9F656E-9963-4ECE-829F-1A4A4FAB88CF}" type="slidenum">
              <a:rPr lang="zh-SG" altLang="en-US" smtClean="0"/>
              <a:t>‹#›</a:t>
            </a:fld>
            <a:endParaRPr lang="zh-SG" altLang="en-US"/>
          </a:p>
        </p:txBody>
      </p:sp>
    </p:spTree>
    <p:extLst>
      <p:ext uri="{BB962C8B-B14F-4D97-AF65-F5344CB8AC3E}">
        <p14:creationId xmlns:p14="http://schemas.microsoft.com/office/powerpoint/2010/main" val="11898924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44A288-1765-494D-9F84-3C75BF610DC5}" type="datetimeFigureOut">
              <a:rPr lang="zh-CN" altLang="en-US" smtClean="0"/>
              <a:t>2021/3/14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ABA210-4FAE-472E-BFDA-365CAC5EC553}" type="slidenum">
              <a:rPr lang="zh-CN" altLang="en-US" smtClean="0"/>
              <a:t>‹#›</a:t>
            </a:fld>
            <a:endParaRPr lang="zh-CN" altLang="en-US"/>
          </a:p>
        </p:txBody>
      </p:sp>
    </p:spTree>
    <p:extLst>
      <p:ext uri="{BB962C8B-B14F-4D97-AF65-F5344CB8AC3E}">
        <p14:creationId xmlns:p14="http://schemas.microsoft.com/office/powerpoint/2010/main" val="1446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中国合伙人：为什么创业团队总是会分手？</a:t>
            </a:r>
            <a:endParaRPr lang="en-US" altLang="zh-CN" dirty="0"/>
          </a:p>
          <a:p>
            <a:r>
              <a:rPr lang="zh-CN" altLang="en-US" dirty="0"/>
              <a:t>当当</a:t>
            </a:r>
            <a:endParaRPr lang="en-US" altLang="zh-CN" dirty="0"/>
          </a:p>
        </p:txBody>
      </p:sp>
      <p:sp>
        <p:nvSpPr>
          <p:cNvPr id="4" name="灯片编号占位符 3"/>
          <p:cNvSpPr>
            <a:spLocks noGrp="1"/>
          </p:cNvSpPr>
          <p:nvPr>
            <p:ph type="sldNum" sz="quarter" idx="5"/>
          </p:nvPr>
        </p:nvSpPr>
        <p:spPr/>
        <p:txBody>
          <a:bodyPr/>
          <a:lstStyle/>
          <a:p>
            <a:fld id="{85ABA210-4FAE-472E-BFDA-365CAC5EC553}" type="slidenum">
              <a:rPr lang="zh-CN" altLang="en-US" smtClean="0"/>
              <a:t>10</a:t>
            </a:fld>
            <a:endParaRPr lang="zh-CN" altLang="en-US"/>
          </a:p>
        </p:txBody>
      </p:sp>
    </p:spTree>
    <p:extLst>
      <p:ext uri="{BB962C8B-B14F-4D97-AF65-F5344CB8AC3E}">
        <p14:creationId xmlns:p14="http://schemas.microsoft.com/office/powerpoint/2010/main" val="155243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ln>
            <a:miter lim="800000"/>
          </a:ln>
        </p:spPr>
        <p:txBody>
          <a:bodyPr wrap="square" numCol="1" anchorCtr="0" compatLnSpc="1"/>
          <a:lstStyle/>
          <a:p>
            <a:pPr>
              <a:defRPr/>
            </a:pPr>
            <a:fld id="{99254771-738F-4B2A-8E59-9896F0F61AB9}" type="slidenum">
              <a:rPr lang="zh-CN" altLang="en-US" smtClean="0">
                <a:solidFill>
                  <a:prstClr val="black"/>
                </a:solidFill>
              </a:rPr>
              <a:t>17</a:t>
            </a:fld>
            <a:endParaRPr lang="en-US" altLang="zh-CN">
              <a:solidFill>
                <a:prstClr val="black"/>
              </a:solidFill>
            </a:endParaRPr>
          </a:p>
        </p:txBody>
      </p:sp>
      <p:sp>
        <p:nvSpPr>
          <p:cNvPr id="50179" name="Rectangle 2"/>
          <p:cNvSpPr>
            <a:spLocks noGrp="1" noRot="1" noChangeAspect="1" noChangeArrowheads="1" noTextEdit="1"/>
          </p:cNvSpPr>
          <p:nvPr>
            <p:ph type="sldImg"/>
          </p:nvPr>
        </p:nvSpPr>
        <p:spPr bwMode="auto">
          <a:noFill/>
          <a:ln>
            <a:solidFill>
              <a:srgbClr val="000000"/>
            </a:solidFill>
            <a:miter lim="800000"/>
          </a:ln>
        </p:spPr>
      </p:sp>
      <p:sp>
        <p:nvSpPr>
          <p:cNvPr id="50180"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624025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ABA210-4FAE-472E-BFDA-365CAC5EC553}" type="slidenum">
              <a:rPr lang="zh-CN" altLang="en-US" smtClean="0"/>
              <a:t>31</a:t>
            </a:fld>
            <a:endParaRPr lang="zh-CN" altLang="en-US"/>
          </a:p>
        </p:txBody>
      </p:sp>
    </p:spTree>
    <p:extLst>
      <p:ext uri="{BB962C8B-B14F-4D97-AF65-F5344CB8AC3E}">
        <p14:creationId xmlns:p14="http://schemas.microsoft.com/office/powerpoint/2010/main" val="1309543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封页-标题居中">
    <p:spTree>
      <p:nvGrpSpPr>
        <p:cNvPr id="1" name=""/>
        <p:cNvGrpSpPr/>
        <p:nvPr/>
      </p:nvGrpSpPr>
      <p:grpSpPr>
        <a:xfrm>
          <a:off x="0" y="0"/>
          <a:ext cx="0" cy="0"/>
          <a:chOff x="0" y="0"/>
          <a:chExt cx="0" cy="0"/>
        </a:xfrm>
      </p:grpSpPr>
      <p:pic>
        <p:nvPicPr>
          <p:cNvPr id="4" name="Picture 2" descr="E:\Z_20141020浙大应用项调整\PPT-10.23\PPT源文件-10.23-01.png"/>
          <p:cNvPicPr>
            <a:picLocks noChangeAspect="1" noChangeArrowheads="1"/>
          </p:cNvPicPr>
          <p:nvPr/>
        </p:nvPicPr>
        <p:blipFill>
          <a:blip r:embed="rId2"/>
          <a:srcRect/>
          <a:stretch>
            <a:fillRect/>
          </a:stretch>
        </p:blipFill>
        <p:spPr bwMode="auto">
          <a:xfrm>
            <a:off x="600075" y="477838"/>
            <a:ext cx="2562225" cy="344487"/>
          </a:xfrm>
          <a:prstGeom prst="rect">
            <a:avLst/>
          </a:prstGeom>
          <a:noFill/>
          <a:ln w="9525">
            <a:noFill/>
            <a:miter lim="800000"/>
            <a:headEnd/>
            <a:tailEnd/>
          </a:ln>
        </p:spPr>
      </p:pic>
      <p:pic>
        <p:nvPicPr>
          <p:cNvPr id="5" name="Picture 7" descr="E:\Z_20141020浙大应用项调整\PPT-10.23\PPT源文件-10.23-06.png"/>
          <p:cNvPicPr>
            <a:picLocks noChangeAspect="1" noChangeArrowheads="1"/>
          </p:cNvPicPr>
          <p:nvPr/>
        </p:nvPicPr>
        <p:blipFill>
          <a:blip r:embed="rId3"/>
          <a:srcRect/>
          <a:stretch>
            <a:fillRect/>
          </a:stretch>
        </p:blipFill>
        <p:spPr bwMode="auto">
          <a:xfrm>
            <a:off x="5929322" y="5572140"/>
            <a:ext cx="2692400" cy="758825"/>
          </a:xfrm>
          <a:prstGeom prst="rect">
            <a:avLst/>
          </a:prstGeom>
          <a:noFill/>
          <a:ln w="9525">
            <a:noFill/>
            <a:miter lim="800000"/>
            <a:headEnd/>
            <a:tailEnd/>
          </a:ln>
        </p:spPr>
      </p:pic>
      <p:pic>
        <p:nvPicPr>
          <p:cNvPr id="6" name="Picture 5" descr="E:\Z_20141020浙大应用项调整\PPT-10.23\PPT源文件-10.23-04.png"/>
          <p:cNvPicPr>
            <a:picLocks noChangeAspect="1" noChangeArrowheads="1"/>
          </p:cNvPicPr>
          <p:nvPr/>
        </p:nvPicPr>
        <p:blipFill>
          <a:blip r:embed="rId4"/>
          <a:srcRect/>
          <a:stretch>
            <a:fillRect/>
          </a:stretch>
        </p:blipFill>
        <p:spPr bwMode="auto">
          <a:xfrm>
            <a:off x="0" y="5102225"/>
            <a:ext cx="9180513" cy="287338"/>
          </a:xfrm>
          <a:prstGeom prst="rect">
            <a:avLst/>
          </a:prstGeom>
          <a:noFill/>
          <a:ln w="9525">
            <a:noFill/>
            <a:miter lim="800000"/>
            <a:headEnd/>
            <a:tailEnd/>
          </a:ln>
        </p:spPr>
      </p:pic>
      <p:pic>
        <p:nvPicPr>
          <p:cNvPr id="7" name="Picture 3" descr="E:\Z_20141020浙大应用项调整\PPT-10.23\PPT源文件-10.23-02.png"/>
          <p:cNvPicPr>
            <a:picLocks noChangeAspect="1" noChangeArrowheads="1"/>
          </p:cNvPicPr>
          <p:nvPr/>
        </p:nvPicPr>
        <p:blipFill>
          <a:blip r:embed="rId5"/>
          <a:srcRect/>
          <a:stretch>
            <a:fillRect/>
          </a:stretch>
        </p:blipFill>
        <p:spPr bwMode="auto">
          <a:xfrm>
            <a:off x="561975" y="5133975"/>
            <a:ext cx="4124325" cy="241300"/>
          </a:xfrm>
          <a:prstGeom prst="rect">
            <a:avLst/>
          </a:prstGeom>
          <a:noFill/>
          <a:ln w="9525">
            <a:noFill/>
            <a:miter lim="800000"/>
            <a:headEnd/>
            <a:tailEnd/>
          </a:ln>
        </p:spPr>
      </p:pic>
      <p:pic>
        <p:nvPicPr>
          <p:cNvPr id="8" name="Picture 3"/>
          <p:cNvPicPr>
            <a:picLocks noChangeAspect="1" noChangeArrowheads="1"/>
          </p:cNvPicPr>
          <p:nvPr/>
        </p:nvPicPr>
        <p:blipFill>
          <a:blip r:embed="rId6"/>
          <a:srcRect/>
          <a:stretch>
            <a:fillRect/>
          </a:stretch>
        </p:blipFill>
        <p:spPr bwMode="auto">
          <a:xfrm>
            <a:off x="468313" y="5794375"/>
            <a:ext cx="3176587" cy="666750"/>
          </a:xfrm>
          <a:prstGeom prst="rect">
            <a:avLst/>
          </a:prstGeom>
          <a:noFill/>
          <a:ln w="9525">
            <a:noFill/>
            <a:miter lim="800000"/>
            <a:headEnd/>
            <a:tailEnd/>
          </a:ln>
        </p:spPr>
      </p:pic>
      <p:sp>
        <p:nvSpPr>
          <p:cNvPr id="2" name="标题 1"/>
          <p:cNvSpPr>
            <a:spLocks noGrp="1"/>
          </p:cNvSpPr>
          <p:nvPr>
            <p:ph type="ctrTitle"/>
          </p:nvPr>
        </p:nvSpPr>
        <p:spPr>
          <a:xfrm>
            <a:off x="1331640" y="1772816"/>
            <a:ext cx="6766520" cy="938535"/>
          </a:xfrm>
        </p:spPr>
        <p:txBody>
          <a:bodyPr>
            <a:normAutofit/>
          </a:bodyPr>
          <a:lstStyle>
            <a:lvl1pPr algn="ctr">
              <a:defRPr sz="3600" b="1">
                <a:solidFill>
                  <a:schemeClr val="tx2">
                    <a:lumMod val="75000"/>
                  </a:schemeClr>
                </a:solidFill>
                <a:latin typeface="微软雅黑" panose="020B0503020204020204" pitchFamily="34" charset="-122"/>
                <a:ea typeface="微软雅黑" panose="020B0503020204020204" pitchFamily="34" charset="-122"/>
                <a:cs typeface="Kalinga" panose="020B0502040204020203" pitchFamily="34" charset="0"/>
              </a:defRPr>
            </a:lvl1pPr>
          </a:lstStyle>
          <a:p>
            <a:r>
              <a:rPr lang="zh-CN" altLang="en-US"/>
              <a:t>单击此处编辑母版标题样式</a:t>
            </a:r>
            <a:endParaRPr lang="en-US" altLang="zh-CN" dirty="0"/>
          </a:p>
        </p:txBody>
      </p:sp>
      <p:sp>
        <p:nvSpPr>
          <p:cNvPr id="3" name="副标题 2"/>
          <p:cNvSpPr>
            <a:spLocks noGrp="1"/>
          </p:cNvSpPr>
          <p:nvPr>
            <p:ph type="subTitle" idx="1"/>
          </p:nvPr>
        </p:nvSpPr>
        <p:spPr>
          <a:xfrm>
            <a:off x="2267744" y="3284984"/>
            <a:ext cx="4824536" cy="504056"/>
          </a:xfrm>
        </p:spPr>
        <p:txBody>
          <a:bodyPr/>
          <a:lstStyle>
            <a:lvl1pPr marL="0" indent="0" algn="ctr">
              <a:buNone/>
              <a:defRPr sz="2800">
                <a:solidFill>
                  <a:schemeClr val="tx2">
                    <a:lumMod val="75000"/>
                  </a:schemeClr>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
    <p:spTree>
      <p:nvGrpSpPr>
        <p:cNvPr id="1" name=""/>
        <p:cNvGrpSpPr/>
        <p:nvPr/>
      </p:nvGrpSpPr>
      <p:grpSpPr>
        <a:xfrm>
          <a:off x="0" y="0"/>
          <a:ext cx="0" cy="0"/>
          <a:chOff x="0" y="0"/>
          <a:chExt cx="0" cy="0"/>
        </a:xfrm>
      </p:grpSpPr>
      <p:pic>
        <p:nvPicPr>
          <p:cNvPr id="4" name="Picture 7" descr="E:\Z_20141020浙大应用项调整\PPT-10.23\PPT源文件-10.23-06.png"/>
          <p:cNvPicPr>
            <a:picLocks noChangeAspect="1" noChangeArrowheads="1"/>
          </p:cNvPicPr>
          <p:nvPr/>
        </p:nvPicPr>
        <p:blipFill>
          <a:blip r:embed="rId2"/>
          <a:srcRect/>
          <a:stretch>
            <a:fillRect/>
          </a:stretch>
        </p:blipFill>
        <p:spPr bwMode="auto">
          <a:xfrm>
            <a:off x="214313" y="214313"/>
            <a:ext cx="2692400" cy="758825"/>
          </a:xfrm>
          <a:prstGeom prst="rect">
            <a:avLst/>
          </a:prstGeom>
          <a:noFill/>
          <a:ln w="9525">
            <a:noFill/>
            <a:miter lim="800000"/>
            <a:headEnd/>
            <a:tailEnd/>
          </a:ln>
        </p:spPr>
      </p:pic>
      <p:pic>
        <p:nvPicPr>
          <p:cNvPr id="5" name="Picture 5" descr="E:\Z_20141020浙大应用项调整\PPT-10.23\PPT源文件-10.23-04.png"/>
          <p:cNvPicPr>
            <a:picLocks noChangeAspect="1" noChangeArrowheads="1"/>
          </p:cNvPicPr>
          <p:nvPr/>
        </p:nvPicPr>
        <p:blipFill>
          <a:blip r:embed="rId3"/>
          <a:srcRect/>
          <a:stretch>
            <a:fillRect/>
          </a:stretch>
        </p:blipFill>
        <p:spPr bwMode="auto">
          <a:xfrm>
            <a:off x="0" y="6589713"/>
            <a:ext cx="9180513" cy="288925"/>
          </a:xfrm>
          <a:prstGeom prst="rect">
            <a:avLst/>
          </a:prstGeom>
          <a:noFill/>
          <a:ln w="9525">
            <a:noFill/>
            <a:miter lim="800000"/>
            <a:headEnd/>
            <a:tailEnd/>
          </a:ln>
        </p:spPr>
      </p:pic>
      <p:pic>
        <p:nvPicPr>
          <p:cNvPr id="6" name="Picture 3" descr="E:\Z_20141020浙大应用项调整\PPT-10.23\PPT源文件-10.23-02.png"/>
          <p:cNvPicPr>
            <a:picLocks noChangeAspect="1" noChangeArrowheads="1"/>
          </p:cNvPicPr>
          <p:nvPr/>
        </p:nvPicPr>
        <p:blipFill>
          <a:blip r:embed="rId4"/>
          <a:srcRect/>
          <a:stretch>
            <a:fillRect/>
          </a:stretch>
        </p:blipFill>
        <p:spPr bwMode="auto">
          <a:xfrm>
            <a:off x="561975" y="6621463"/>
            <a:ext cx="4124325" cy="241300"/>
          </a:xfrm>
          <a:prstGeom prst="rect">
            <a:avLst/>
          </a:prstGeom>
          <a:noFill/>
          <a:ln w="9525">
            <a:noFill/>
            <a:miter lim="800000"/>
            <a:headEnd/>
            <a:tailEnd/>
          </a:ln>
        </p:spPr>
      </p:pic>
      <p:sp>
        <p:nvSpPr>
          <p:cNvPr id="3" name="图片占位符 2"/>
          <p:cNvSpPr>
            <a:spLocks noGrp="1"/>
          </p:cNvSpPr>
          <p:nvPr>
            <p:ph type="pic" idx="1"/>
          </p:nvPr>
        </p:nvSpPr>
        <p:spPr>
          <a:xfrm>
            <a:off x="538536" y="980729"/>
            <a:ext cx="8065912" cy="5616624"/>
          </a:xfrm>
        </p:spPr>
        <p:txBody>
          <a:bodyPr rtlCol="0">
            <a:normAutofit/>
          </a:bodyPr>
          <a:lstStyle>
            <a:lvl1pPr marL="0" indent="0">
              <a:buNone/>
              <a:defRPr sz="3200">
                <a:solidFill>
                  <a:schemeClr val="tx2">
                    <a:lumMod val="75000"/>
                  </a:schemeClr>
                </a:solidFill>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dirty="0"/>
          </a:p>
        </p:txBody>
      </p:sp>
      <p:sp>
        <p:nvSpPr>
          <p:cNvPr id="2" name="日期占位符 1"/>
          <p:cNvSpPr>
            <a:spLocks noGrp="1"/>
          </p:cNvSpPr>
          <p:nvPr>
            <p:ph type="dt" sz="half" idx="10"/>
          </p:nvPr>
        </p:nvSpPr>
        <p:spPr/>
        <p:txBody>
          <a:bodyPr/>
          <a:lstStyle/>
          <a:p>
            <a:r>
              <a:rPr lang="en-US" altLang="zh-CN"/>
              <a:t>2015/9/12</a:t>
            </a:r>
            <a:endParaRPr lang="zh-CN" altLang="en-US" dirty="0"/>
          </a:p>
        </p:txBody>
      </p:sp>
      <p:sp>
        <p:nvSpPr>
          <p:cNvPr id="7" name="页脚占位符 6"/>
          <p:cNvSpPr>
            <a:spLocks noGrp="1"/>
          </p:cNvSpPr>
          <p:nvPr>
            <p:ph type="ftr" sz="quarter" idx="11"/>
          </p:nvPr>
        </p:nvSpPr>
        <p:spPr/>
        <p:txBody>
          <a:bodyPr/>
          <a:lstStyle/>
          <a:p>
            <a:r>
              <a:rPr lang="en-US" altLang="zh-CN"/>
              <a:t>xbwu@zju.edu.cn</a:t>
            </a:r>
            <a:endParaRPr lang="zh-CN" altLang="en-US" dirty="0"/>
          </a:p>
        </p:txBody>
      </p:sp>
      <p:sp>
        <p:nvSpPr>
          <p:cNvPr id="8" name="灯片编号占位符 7"/>
          <p:cNvSpPr>
            <a:spLocks noGrp="1"/>
          </p:cNvSpPr>
          <p:nvPr>
            <p:ph type="sldNum" sz="quarter" idx="12"/>
          </p:nvPr>
        </p:nvSpPr>
        <p:spPr/>
        <p:txBody>
          <a:bodyPr/>
          <a:lstStyle/>
          <a:p>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4" name="Picture 7" descr="E:\Z_20141020浙大应用项调整\PPT-10.23\PPT源文件-10.23-06.png"/>
          <p:cNvPicPr>
            <a:picLocks noChangeAspect="1" noChangeArrowheads="1"/>
          </p:cNvPicPr>
          <p:nvPr/>
        </p:nvPicPr>
        <p:blipFill>
          <a:blip r:embed="rId2"/>
          <a:srcRect/>
          <a:stretch>
            <a:fillRect/>
          </a:stretch>
        </p:blipFill>
        <p:spPr bwMode="auto">
          <a:xfrm>
            <a:off x="214313" y="214313"/>
            <a:ext cx="2692400" cy="758825"/>
          </a:xfrm>
          <a:prstGeom prst="rect">
            <a:avLst/>
          </a:prstGeom>
          <a:noFill/>
          <a:ln w="9525">
            <a:noFill/>
            <a:miter lim="800000"/>
            <a:headEnd/>
            <a:tailEnd/>
          </a:ln>
        </p:spPr>
      </p:pic>
      <p:pic>
        <p:nvPicPr>
          <p:cNvPr id="5" name="Picture 5" descr="E:\Z_20141020浙大应用项调整\PPT-10.23\PPT源文件-10.23-04.png"/>
          <p:cNvPicPr>
            <a:picLocks noChangeAspect="1" noChangeArrowheads="1"/>
          </p:cNvPicPr>
          <p:nvPr/>
        </p:nvPicPr>
        <p:blipFill>
          <a:blip r:embed="rId3"/>
          <a:srcRect/>
          <a:stretch>
            <a:fillRect/>
          </a:stretch>
        </p:blipFill>
        <p:spPr bwMode="auto">
          <a:xfrm>
            <a:off x="0" y="6589713"/>
            <a:ext cx="9180513" cy="288925"/>
          </a:xfrm>
          <a:prstGeom prst="rect">
            <a:avLst/>
          </a:prstGeom>
          <a:noFill/>
          <a:ln w="9525">
            <a:noFill/>
            <a:miter lim="800000"/>
            <a:headEnd/>
            <a:tailEnd/>
          </a:ln>
        </p:spPr>
      </p:pic>
      <p:pic>
        <p:nvPicPr>
          <p:cNvPr id="6" name="Picture 3" descr="E:\Z_20141020浙大应用项调整\PPT-10.23\PPT源文件-10.23-02.png"/>
          <p:cNvPicPr>
            <a:picLocks noChangeAspect="1" noChangeArrowheads="1"/>
          </p:cNvPicPr>
          <p:nvPr/>
        </p:nvPicPr>
        <p:blipFill>
          <a:blip r:embed="rId4"/>
          <a:srcRect/>
          <a:stretch>
            <a:fillRect/>
          </a:stretch>
        </p:blipFill>
        <p:spPr bwMode="auto">
          <a:xfrm>
            <a:off x="561975" y="6621463"/>
            <a:ext cx="4124325" cy="241300"/>
          </a:xfrm>
          <a:prstGeom prst="rect">
            <a:avLst/>
          </a:prstGeom>
          <a:noFill/>
          <a:ln w="9525">
            <a:noFill/>
            <a:miter lim="800000"/>
            <a:headEnd/>
            <a:tailEnd/>
          </a:ln>
        </p:spPr>
      </p:pic>
      <p:sp>
        <p:nvSpPr>
          <p:cNvPr id="2" name="竖排标题 1"/>
          <p:cNvSpPr>
            <a:spLocks noGrp="1"/>
          </p:cNvSpPr>
          <p:nvPr>
            <p:ph type="title" orient="vert"/>
          </p:nvPr>
        </p:nvSpPr>
        <p:spPr>
          <a:xfrm>
            <a:off x="7884368" y="980728"/>
            <a:ext cx="802432" cy="5616624"/>
          </a:xfrm>
        </p:spPr>
        <p:txBody>
          <a:bodyPr vert="eaVert"/>
          <a:lstStyle>
            <a:lvl1pPr algn="l">
              <a:defRPr sz="3200" b="1">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457200" y="980728"/>
            <a:ext cx="7427168" cy="5616624"/>
          </a:xfrm>
        </p:spPr>
        <p:txBody>
          <a:bodyPr vert="eaVert"/>
          <a:lstStyle>
            <a:lvl1pPr>
              <a:lnSpc>
                <a:spcPct val="125000"/>
              </a:lnSpc>
              <a:spcBef>
                <a:spcPts val="0"/>
              </a:spcBef>
              <a:buClr>
                <a:schemeClr val="accent1"/>
              </a:buClr>
              <a:buFont typeface="Wingdings" panose="05000000000000000000" pitchFamily="2" charset="2"/>
              <a:buChar char="n"/>
              <a:defRPr sz="2800">
                <a:solidFill>
                  <a:schemeClr val="tx2">
                    <a:lumMod val="75000"/>
                  </a:schemeClr>
                </a:solidFill>
                <a:latin typeface="微软雅黑" panose="020B0503020204020204" pitchFamily="34" charset="-122"/>
                <a:ea typeface="微软雅黑" panose="020B0503020204020204" pitchFamily="34" charset="-122"/>
              </a:defRPr>
            </a:lvl1pPr>
            <a:lvl2pPr>
              <a:lnSpc>
                <a:spcPct val="125000"/>
              </a:lnSpc>
              <a:spcBef>
                <a:spcPts val="0"/>
              </a:spcBef>
              <a:buClr>
                <a:schemeClr val="accent1"/>
              </a:buClr>
              <a:defRPr sz="2400">
                <a:solidFill>
                  <a:schemeClr val="tx2">
                    <a:lumMod val="75000"/>
                  </a:schemeClr>
                </a:solidFill>
                <a:latin typeface="微软雅黑" panose="020B0503020204020204" pitchFamily="34" charset="-122"/>
                <a:ea typeface="微软雅黑" panose="020B0503020204020204" pitchFamily="34" charset="-122"/>
              </a:defRPr>
            </a:lvl2pPr>
            <a:lvl3pPr marL="1143000" indent="-228600">
              <a:lnSpc>
                <a:spcPct val="125000"/>
              </a:lnSpc>
              <a:spcBef>
                <a:spcPts val="0"/>
              </a:spcBef>
              <a:buClr>
                <a:schemeClr val="accent1"/>
              </a:buClr>
              <a:buFont typeface="Wingdings" panose="05000000000000000000" pitchFamily="2" charset="2"/>
              <a:buChar char="Ø"/>
              <a:defRPr sz="2000">
                <a:solidFill>
                  <a:schemeClr val="tx2">
                    <a:lumMod val="75000"/>
                  </a:schemeClr>
                </a:solidFill>
                <a:latin typeface="微软雅黑" panose="020B0503020204020204" pitchFamily="34" charset="-122"/>
                <a:ea typeface="微软雅黑" panose="020B0503020204020204" pitchFamily="34" charset="-122"/>
              </a:defRPr>
            </a:lvl3pPr>
            <a:lvl4pPr marL="1600200" indent="-228600">
              <a:lnSpc>
                <a:spcPct val="125000"/>
              </a:lnSpc>
              <a:spcBef>
                <a:spcPts val="0"/>
              </a:spcBef>
              <a:buClr>
                <a:schemeClr val="accent1"/>
              </a:buClr>
              <a:buFont typeface="Wingdings" panose="05000000000000000000" pitchFamily="2" charset="2"/>
              <a:buChar char="l"/>
              <a:defRPr>
                <a:solidFill>
                  <a:schemeClr val="tx2">
                    <a:lumMod val="75000"/>
                  </a:schemeClr>
                </a:solidFill>
                <a:latin typeface="微软雅黑" panose="020B0503020204020204" pitchFamily="34" charset="-122"/>
                <a:ea typeface="微软雅黑" panose="020B0503020204020204" pitchFamily="34" charset="-122"/>
              </a:defRPr>
            </a:lvl4pPr>
            <a:lvl5pPr marL="1828800" indent="0">
              <a:lnSpc>
                <a:spcPct val="150000"/>
              </a:lnSpc>
              <a:buNone/>
              <a:defRPr>
                <a:solidFill>
                  <a:schemeClr val="tx2">
                    <a:lumMod val="7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7" name="日期占位符 6"/>
          <p:cNvSpPr>
            <a:spLocks noGrp="1"/>
          </p:cNvSpPr>
          <p:nvPr>
            <p:ph type="dt" sz="half" idx="10"/>
          </p:nvPr>
        </p:nvSpPr>
        <p:spPr/>
        <p:txBody>
          <a:bodyPr/>
          <a:lstStyle/>
          <a:p>
            <a:r>
              <a:rPr lang="en-US" altLang="zh-CN"/>
              <a:t>2015/9/12</a:t>
            </a:r>
            <a:endParaRPr lang="zh-CN" altLang="en-US" dirty="0"/>
          </a:p>
        </p:txBody>
      </p:sp>
      <p:sp>
        <p:nvSpPr>
          <p:cNvPr id="8" name="页脚占位符 7"/>
          <p:cNvSpPr>
            <a:spLocks noGrp="1"/>
          </p:cNvSpPr>
          <p:nvPr>
            <p:ph type="ftr" sz="quarter" idx="11"/>
          </p:nvPr>
        </p:nvSpPr>
        <p:spPr/>
        <p:txBody>
          <a:bodyPr/>
          <a:lstStyle/>
          <a:p>
            <a:r>
              <a:rPr lang="en-US" altLang="zh-CN"/>
              <a:t>xbwu@zju.edu.cn</a:t>
            </a:r>
            <a:endParaRPr lang="zh-CN" altLang="en-US" dirty="0"/>
          </a:p>
        </p:txBody>
      </p:sp>
      <p:sp>
        <p:nvSpPr>
          <p:cNvPr id="9" name="灯片编号占位符 8"/>
          <p:cNvSpPr>
            <a:spLocks noGrp="1"/>
          </p:cNvSpPr>
          <p:nvPr>
            <p:ph type="sldNum" sz="quarter" idx="12"/>
          </p:nvPr>
        </p:nvSpPr>
        <p:spPr/>
        <p:txBody>
          <a:bodyPr/>
          <a:lstStyle/>
          <a:p>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竖排文字">
    <p:spTree>
      <p:nvGrpSpPr>
        <p:cNvPr id="1" name=""/>
        <p:cNvGrpSpPr/>
        <p:nvPr/>
      </p:nvGrpSpPr>
      <p:grpSpPr>
        <a:xfrm>
          <a:off x="0" y="0"/>
          <a:ext cx="0" cy="0"/>
          <a:chOff x="0" y="0"/>
          <a:chExt cx="0" cy="0"/>
        </a:xfrm>
      </p:grpSpPr>
      <p:pic>
        <p:nvPicPr>
          <p:cNvPr id="4" name="Picture 7" descr="E:\Z_20141020浙大应用项调整\PPT-10.23\PPT源文件-10.23-06.png"/>
          <p:cNvPicPr>
            <a:picLocks noChangeAspect="1" noChangeArrowheads="1"/>
          </p:cNvPicPr>
          <p:nvPr/>
        </p:nvPicPr>
        <p:blipFill>
          <a:blip r:embed="rId2"/>
          <a:srcRect/>
          <a:stretch>
            <a:fillRect/>
          </a:stretch>
        </p:blipFill>
        <p:spPr bwMode="auto">
          <a:xfrm>
            <a:off x="214313" y="214313"/>
            <a:ext cx="2692400" cy="758825"/>
          </a:xfrm>
          <a:prstGeom prst="rect">
            <a:avLst/>
          </a:prstGeom>
          <a:noFill/>
          <a:ln w="9525">
            <a:noFill/>
            <a:miter lim="800000"/>
            <a:headEnd/>
            <a:tailEnd/>
          </a:ln>
        </p:spPr>
      </p:pic>
      <p:pic>
        <p:nvPicPr>
          <p:cNvPr id="5" name="Picture 5" descr="E:\Z_20141020浙大应用项调整\PPT-10.23\PPT源文件-10.23-04.png"/>
          <p:cNvPicPr>
            <a:picLocks noChangeAspect="1" noChangeArrowheads="1"/>
          </p:cNvPicPr>
          <p:nvPr/>
        </p:nvPicPr>
        <p:blipFill>
          <a:blip r:embed="rId3"/>
          <a:srcRect/>
          <a:stretch>
            <a:fillRect/>
          </a:stretch>
        </p:blipFill>
        <p:spPr bwMode="auto">
          <a:xfrm>
            <a:off x="0" y="6589713"/>
            <a:ext cx="9180513" cy="288925"/>
          </a:xfrm>
          <a:prstGeom prst="rect">
            <a:avLst/>
          </a:prstGeom>
          <a:noFill/>
          <a:ln w="9525">
            <a:noFill/>
            <a:miter lim="800000"/>
            <a:headEnd/>
            <a:tailEnd/>
          </a:ln>
        </p:spPr>
      </p:pic>
      <p:pic>
        <p:nvPicPr>
          <p:cNvPr id="6" name="Picture 3" descr="E:\Z_20141020浙大应用项调整\PPT-10.23\PPT源文件-10.23-02.png"/>
          <p:cNvPicPr>
            <a:picLocks noChangeAspect="1" noChangeArrowheads="1"/>
          </p:cNvPicPr>
          <p:nvPr/>
        </p:nvPicPr>
        <p:blipFill>
          <a:blip r:embed="rId4"/>
          <a:srcRect/>
          <a:stretch>
            <a:fillRect/>
          </a:stretch>
        </p:blipFill>
        <p:spPr bwMode="auto">
          <a:xfrm>
            <a:off x="561975" y="6621463"/>
            <a:ext cx="4124325" cy="241300"/>
          </a:xfrm>
          <a:prstGeom prst="rect">
            <a:avLst/>
          </a:prstGeom>
          <a:noFill/>
          <a:ln w="9525">
            <a:noFill/>
            <a:miter lim="800000"/>
            <a:headEnd/>
            <a:tailEnd/>
          </a:ln>
        </p:spPr>
      </p:pic>
      <p:sp>
        <p:nvSpPr>
          <p:cNvPr id="3" name="竖排文字占位符 2"/>
          <p:cNvSpPr>
            <a:spLocks noGrp="1"/>
          </p:cNvSpPr>
          <p:nvPr>
            <p:ph type="body" orient="vert" idx="1"/>
          </p:nvPr>
        </p:nvSpPr>
        <p:spPr>
          <a:xfrm>
            <a:off x="457200" y="980728"/>
            <a:ext cx="8229600" cy="5616624"/>
          </a:xfrm>
        </p:spPr>
        <p:txBody>
          <a:bodyPr vert="eaVert"/>
          <a:lstStyle>
            <a:lvl1pPr>
              <a:lnSpc>
                <a:spcPct val="125000"/>
              </a:lnSpc>
              <a:spcBef>
                <a:spcPts val="0"/>
              </a:spcBef>
              <a:buClr>
                <a:schemeClr val="accent1"/>
              </a:buClr>
              <a:buFont typeface="Wingdings" panose="05000000000000000000" pitchFamily="2" charset="2"/>
              <a:buChar char="n"/>
              <a:defRPr sz="2800">
                <a:solidFill>
                  <a:schemeClr val="tx2">
                    <a:lumMod val="75000"/>
                  </a:schemeClr>
                </a:solidFill>
                <a:latin typeface="微软雅黑" panose="020B0503020204020204" pitchFamily="34" charset="-122"/>
                <a:ea typeface="微软雅黑" panose="020B0503020204020204" pitchFamily="34" charset="-122"/>
              </a:defRPr>
            </a:lvl1pPr>
            <a:lvl2pPr>
              <a:lnSpc>
                <a:spcPct val="125000"/>
              </a:lnSpc>
              <a:spcBef>
                <a:spcPts val="0"/>
              </a:spcBef>
              <a:buClr>
                <a:schemeClr val="accent1"/>
              </a:buClr>
              <a:defRPr sz="2400">
                <a:solidFill>
                  <a:schemeClr val="tx2">
                    <a:lumMod val="75000"/>
                  </a:schemeClr>
                </a:solidFill>
                <a:latin typeface="微软雅黑" panose="020B0503020204020204" pitchFamily="34" charset="-122"/>
                <a:ea typeface="微软雅黑" panose="020B0503020204020204" pitchFamily="34" charset="-122"/>
              </a:defRPr>
            </a:lvl2pPr>
            <a:lvl3pPr marL="1143000" indent="-228600">
              <a:lnSpc>
                <a:spcPct val="125000"/>
              </a:lnSpc>
              <a:spcBef>
                <a:spcPts val="0"/>
              </a:spcBef>
              <a:buClr>
                <a:schemeClr val="accent1"/>
              </a:buClr>
              <a:buFont typeface="Wingdings" panose="05000000000000000000" pitchFamily="2" charset="2"/>
              <a:buChar char="Ø"/>
              <a:defRPr sz="2000">
                <a:solidFill>
                  <a:schemeClr val="tx2">
                    <a:lumMod val="75000"/>
                  </a:schemeClr>
                </a:solidFill>
                <a:latin typeface="微软雅黑" panose="020B0503020204020204" pitchFamily="34" charset="-122"/>
                <a:ea typeface="微软雅黑" panose="020B0503020204020204" pitchFamily="34" charset="-122"/>
              </a:defRPr>
            </a:lvl3pPr>
            <a:lvl4pPr marL="1600200" indent="-228600">
              <a:lnSpc>
                <a:spcPct val="125000"/>
              </a:lnSpc>
              <a:spcBef>
                <a:spcPts val="0"/>
              </a:spcBef>
              <a:buClr>
                <a:schemeClr val="accent1"/>
              </a:buClr>
              <a:buFont typeface="Wingdings" panose="05000000000000000000" pitchFamily="2" charset="2"/>
              <a:buChar char="l"/>
              <a:defRPr>
                <a:solidFill>
                  <a:schemeClr val="tx2">
                    <a:lumMod val="75000"/>
                  </a:schemeClr>
                </a:solidFill>
                <a:latin typeface="微软雅黑" panose="020B0503020204020204" pitchFamily="34" charset="-122"/>
                <a:ea typeface="微软雅黑" panose="020B0503020204020204" pitchFamily="34" charset="-122"/>
              </a:defRPr>
            </a:lvl4pPr>
            <a:lvl5pPr marL="1828800" indent="0">
              <a:lnSpc>
                <a:spcPct val="125000"/>
              </a:lnSpc>
              <a:spcBef>
                <a:spcPts val="0"/>
              </a:spcBef>
              <a:buClr>
                <a:schemeClr val="accent1"/>
              </a:buClr>
              <a:buNone/>
              <a:defRPr>
                <a:solidFill>
                  <a:schemeClr val="tx2">
                    <a:lumMod val="7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2" name="日期占位符 1"/>
          <p:cNvSpPr>
            <a:spLocks noGrp="1"/>
          </p:cNvSpPr>
          <p:nvPr>
            <p:ph type="dt" sz="half" idx="10"/>
          </p:nvPr>
        </p:nvSpPr>
        <p:spPr/>
        <p:txBody>
          <a:bodyPr/>
          <a:lstStyle/>
          <a:p>
            <a:r>
              <a:rPr lang="en-US" altLang="zh-CN"/>
              <a:t>2015/9/12</a:t>
            </a:r>
            <a:endParaRPr lang="zh-CN" altLang="en-US" dirty="0"/>
          </a:p>
        </p:txBody>
      </p:sp>
      <p:sp>
        <p:nvSpPr>
          <p:cNvPr id="7" name="页脚占位符 6"/>
          <p:cNvSpPr>
            <a:spLocks noGrp="1"/>
          </p:cNvSpPr>
          <p:nvPr>
            <p:ph type="ftr" sz="quarter" idx="11"/>
          </p:nvPr>
        </p:nvSpPr>
        <p:spPr/>
        <p:txBody>
          <a:bodyPr/>
          <a:lstStyle/>
          <a:p>
            <a:r>
              <a:rPr lang="en-US" altLang="zh-CN"/>
              <a:t>xbwu@zju.edu.cn</a:t>
            </a:r>
            <a:endParaRPr lang="zh-CN" altLang="en-US" dirty="0"/>
          </a:p>
        </p:txBody>
      </p:sp>
      <p:sp>
        <p:nvSpPr>
          <p:cNvPr id="8" name="灯片编号占位符 7"/>
          <p:cNvSpPr>
            <a:spLocks noGrp="1"/>
          </p:cNvSpPr>
          <p:nvPr>
            <p:ph type="sldNum" sz="quarter" idx="12"/>
          </p:nvPr>
        </p:nvSpPr>
        <p:spPr/>
        <p:txBody>
          <a:bodyPr/>
          <a:lstStyle/>
          <a:p>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结束页-图片">
    <p:spTree>
      <p:nvGrpSpPr>
        <p:cNvPr id="1" name=""/>
        <p:cNvGrpSpPr/>
        <p:nvPr/>
      </p:nvGrpSpPr>
      <p:grpSpPr>
        <a:xfrm>
          <a:off x="0" y="0"/>
          <a:ext cx="0" cy="0"/>
          <a:chOff x="0" y="0"/>
          <a:chExt cx="0" cy="0"/>
        </a:xfrm>
      </p:grpSpPr>
      <p:pic>
        <p:nvPicPr>
          <p:cNvPr id="3" name="Picture 2" descr="E:\Z_20141020浙大应用项调整\PPT-10.23\PPT源文件-10.23-01.png"/>
          <p:cNvPicPr>
            <a:picLocks noChangeAspect="1" noChangeArrowheads="1"/>
          </p:cNvPicPr>
          <p:nvPr/>
        </p:nvPicPr>
        <p:blipFill>
          <a:blip r:embed="rId2"/>
          <a:srcRect/>
          <a:stretch>
            <a:fillRect/>
          </a:stretch>
        </p:blipFill>
        <p:spPr bwMode="auto">
          <a:xfrm>
            <a:off x="600075" y="477838"/>
            <a:ext cx="2562225" cy="344487"/>
          </a:xfrm>
          <a:prstGeom prst="rect">
            <a:avLst/>
          </a:prstGeom>
          <a:noFill/>
          <a:ln w="9525">
            <a:noFill/>
            <a:miter lim="800000"/>
            <a:headEnd/>
            <a:tailEnd/>
          </a:ln>
        </p:spPr>
      </p:pic>
      <p:pic>
        <p:nvPicPr>
          <p:cNvPr id="4" name="Picture 7" descr="E:\Z_20141020浙大应用项调整\PPT-10.23\PPT源文件-10.23-06.png"/>
          <p:cNvPicPr>
            <a:picLocks noChangeAspect="1" noChangeArrowheads="1"/>
          </p:cNvPicPr>
          <p:nvPr/>
        </p:nvPicPr>
        <p:blipFill>
          <a:blip r:embed="rId3"/>
          <a:srcRect/>
          <a:stretch>
            <a:fillRect/>
          </a:stretch>
        </p:blipFill>
        <p:spPr bwMode="auto">
          <a:xfrm>
            <a:off x="6000760" y="5572140"/>
            <a:ext cx="2692400" cy="758825"/>
          </a:xfrm>
          <a:prstGeom prst="rect">
            <a:avLst/>
          </a:prstGeom>
          <a:noFill/>
          <a:ln w="9525">
            <a:noFill/>
            <a:miter lim="800000"/>
            <a:headEnd/>
            <a:tailEnd/>
          </a:ln>
        </p:spPr>
      </p:pic>
      <p:pic>
        <p:nvPicPr>
          <p:cNvPr id="5" name="Picture 5" descr="E:\Z_20141020浙大应用项调整\PPT-10.23\PPT源文件-10.23-04.png"/>
          <p:cNvPicPr>
            <a:picLocks noChangeAspect="1" noChangeArrowheads="1"/>
          </p:cNvPicPr>
          <p:nvPr/>
        </p:nvPicPr>
        <p:blipFill>
          <a:blip r:embed="rId4"/>
          <a:srcRect/>
          <a:stretch>
            <a:fillRect/>
          </a:stretch>
        </p:blipFill>
        <p:spPr bwMode="auto">
          <a:xfrm>
            <a:off x="0" y="5102225"/>
            <a:ext cx="9180513" cy="287338"/>
          </a:xfrm>
          <a:prstGeom prst="rect">
            <a:avLst/>
          </a:prstGeom>
          <a:noFill/>
          <a:ln w="9525">
            <a:noFill/>
            <a:miter lim="800000"/>
            <a:headEnd/>
            <a:tailEnd/>
          </a:ln>
        </p:spPr>
      </p:pic>
      <p:pic>
        <p:nvPicPr>
          <p:cNvPr id="6" name="Picture 3" descr="E:\Z_20141020浙大应用项调整\PPT-10.23\PPT源文件-10.23-02.png"/>
          <p:cNvPicPr>
            <a:picLocks noChangeAspect="1" noChangeArrowheads="1"/>
          </p:cNvPicPr>
          <p:nvPr/>
        </p:nvPicPr>
        <p:blipFill>
          <a:blip r:embed="rId5"/>
          <a:srcRect/>
          <a:stretch>
            <a:fillRect/>
          </a:stretch>
        </p:blipFill>
        <p:spPr bwMode="auto">
          <a:xfrm>
            <a:off x="561975" y="5133975"/>
            <a:ext cx="4124325" cy="241300"/>
          </a:xfrm>
          <a:prstGeom prst="rect">
            <a:avLst/>
          </a:prstGeom>
          <a:noFill/>
          <a:ln w="9525">
            <a:noFill/>
            <a:miter lim="800000"/>
            <a:headEnd/>
            <a:tailEnd/>
          </a:ln>
        </p:spPr>
      </p:pic>
      <p:pic>
        <p:nvPicPr>
          <p:cNvPr id="7" name="图片 9" descr="鸟瞰紫金港.jpg"/>
          <p:cNvPicPr>
            <a:picLocks noChangeAspect="1"/>
          </p:cNvPicPr>
          <p:nvPr/>
        </p:nvPicPr>
        <p:blipFill>
          <a:blip r:embed="rId6"/>
          <a:srcRect l="95" t="5594" r="-146" b="3558"/>
          <a:stretch>
            <a:fillRect/>
          </a:stretch>
        </p:blipFill>
        <p:spPr bwMode="auto">
          <a:xfrm>
            <a:off x="0" y="2619375"/>
            <a:ext cx="9144000" cy="2492375"/>
          </a:xfrm>
          <a:prstGeom prst="rect">
            <a:avLst/>
          </a:prstGeom>
          <a:noFill/>
          <a:ln w="9525">
            <a:noFill/>
            <a:miter lim="800000"/>
            <a:headEnd/>
            <a:tailEnd/>
          </a:ln>
        </p:spPr>
      </p:pic>
      <p:pic>
        <p:nvPicPr>
          <p:cNvPr id="8" name="Picture 3"/>
          <p:cNvPicPr>
            <a:picLocks noChangeAspect="1" noChangeArrowheads="1"/>
          </p:cNvPicPr>
          <p:nvPr/>
        </p:nvPicPr>
        <p:blipFill>
          <a:blip r:embed="rId7"/>
          <a:srcRect/>
          <a:stretch>
            <a:fillRect/>
          </a:stretch>
        </p:blipFill>
        <p:spPr bwMode="auto">
          <a:xfrm>
            <a:off x="468313" y="5794375"/>
            <a:ext cx="3176587" cy="666750"/>
          </a:xfrm>
          <a:prstGeom prst="rect">
            <a:avLst/>
          </a:prstGeom>
          <a:noFill/>
          <a:ln w="9525">
            <a:noFill/>
            <a:miter lim="800000"/>
            <a:headEnd/>
            <a:tailEnd/>
          </a:ln>
        </p:spPr>
      </p:pic>
      <p:sp>
        <p:nvSpPr>
          <p:cNvPr id="2" name="标题 1"/>
          <p:cNvSpPr>
            <a:spLocks noGrp="1"/>
          </p:cNvSpPr>
          <p:nvPr>
            <p:ph type="ctrTitle"/>
          </p:nvPr>
        </p:nvSpPr>
        <p:spPr>
          <a:xfrm>
            <a:off x="1331640" y="1772816"/>
            <a:ext cx="6766520" cy="938535"/>
          </a:xfrm>
        </p:spPr>
        <p:txBody>
          <a:bodyPr>
            <a:normAutofit/>
          </a:bodyPr>
          <a:lstStyle>
            <a:lvl1pPr algn="ctr">
              <a:defRPr sz="3600" b="1">
                <a:solidFill>
                  <a:schemeClr val="tx2">
                    <a:lumMod val="75000"/>
                  </a:schemeClr>
                </a:solidFill>
                <a:latin typeface="微软雅黑" panose="020B0503020204020204" pitchFamily="34" charset="-122"/>
                <a:ea typeface="微软雅黑" panose="020B0503020204020204" pitchFamily="34" charset="-122"/>
                <a:cs typeface="Kalinga" panose="020B0502040204020203" pitchFamily="34" charset="0"/>
              </a:defRPr>
            </a:lvl1pPr>
          </a:lstStyle>
          <a:p>
            <a:r>
              <a:rPr lang="zh-CN" altLang="en-US"/>
              <a:t>单击此处编辑母版标题样式</a:t>
            </a:r>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结束页-无图片">
    <p:spTree>
      <p:nvGrpSpPr>
        <p:cNvPr id="1" name=""/>
        <p:cNvGrpSpPr/>
        <p:nvPr/>
      </p:nvGrpSpPr>
      <p:grpSpPr>
        <a:xfrm>
          <a:off x="0" y="0"/>
          <a:ext cx="0" cy="0"/>
          <a:chOff x="0" y="0"/>
          <a:chExt cx="0" cy="0"/>
        </a:xfrm>
      </p:grpSpPr>
      <p:pic>
        <p:nvPicPr>
          <p:cNvPr id="3" name="Picture 2" descr="E:\Z_20141020浙大应用项调整\PPT-10.23\PPT源文件-10.23-01.png"/>
          <p:cNvPicPr>
            <a:picLocks noChangeAspect="1" noChangeArrowheads="1"/>
          </p:cNvPicPr>
          <p:nvPr/>
        </p:nvPicPr>
        <p:blipFill>
          <a:blip r:embed="rId2"/>
          <a:srcRect/>
          <a:stretch>
            <a:fillRect/>
          </a:stretch>
        </p:blipFill>
        <p:spPr bwMode="auto">
          <a:xfrm>
            <a:off x="600075" y="477838"/>
            <a:ext cx="2562225" cy="344487"/>
          </a:xfrm>
          <a:prstGeom prst="rect">
            <a:avLst/>
          </a:prstGeom>
          <a:noFill/>
          <a:ln w="9525">
            <a:noFill/>
            <a:miter lim="800000"/>
            <a:headEnd/>
            <a:tailEnd/>
          </a:ln>
        </p:spPr>
      </p:pic>
      <p:pic>
        <p:nvPicPr>
          <p:cNvPr id="4" name="Picture 7" descr="E:\Z_20141020浙大应用项调整\PPT-10.23\PPT源文件-10.23-06.png"/>
          <p:cNvPicPr>
            <a:picLocks noChangeAspect="1" noChangeArrowheads="1"/>
          </p:cNvPicPr>
          <p:nvPr/>
        </p:nvPicPr>
        <p:blipFill>
          <a:blip r:embed="rId3"/>
          <a:srcRect/>
          <a:stretch>
            <a:fillRect/>
          </a:stretch>
        </p:blipFill>
        <p:spPr bwMode="auto">
          <a:xfrm>
            <a:off x="6000760" y="5572140"/>
            <a:ext cx="2692400" cy="758825"/>
          </a:xfrm>
          <a:prstGeom prst="rect">
            <a:avLst/>
          </a:prstGeom>
          <a:noFill/>
          <a:ln w="9525">
            <a:noFill/>
            <a:miter lim="800000"/>
            <a:headEnd/>
            <a:tailEnd/>
          </a:ln>
        </p:spPr>
      </p:pic>
      <p:pic>
        <p:nvPicPr>
          <p:cNvPr id="5" name="Picture 5" descr="E:\Z_20141020浙大应用项调整\PPT-10.23\PPT源文件-10.23-04.png"/>
          <p:cNvPicPr>
            <a:picLocks noChangeAspect="1" noChangeArrowheads="1"/>
          </p:cNvPicPr>
          <p:nvPr/>
        </p:nvPicPr>
        <p:blipFill>
          <a:blip r:embed="rId4"/>
          <a:srcRect/>
          <a:stretch>
            <a:fillRect/>
          </a:stretch>
        </p:blipFill>
        <p:spPr bwMode="auto">
          <a:xfrm>
            <a:off x="0" y="5102225"/>
            <a:ext cx="9180513" cy="287338"/>
          </a:xfrm>
          <a:prstGeom prst="rect">
            <a:avLst/>
          </a:prstGeom>
          <a:noFill/>
          <a:ln w="9525">
            <a:noFill/>
            <a:miter lim="800000"/>
            <a:headEnd/>
            <a:tailEnd/>
          </a:ln>
        </p:spPr>
      </p:pic>
      <p:pic>
        <p:nvPicPr>
          <p:cNvPr id="6" name="Picture 3" descr="E:\Z_20141020浙大应用项调整\PPT-10.23\PPT源文件-10.23-02.png"/>
          <p:cNvPicPr>
            <a:picLocks noChangeAspect="1" noChangeArrowheads="1"/>
          </p:cNvPicPr>
          <p:nvPr/>
        </p:nvPicPr>
        <p:blipFill>
          <a:blip r:embed="rId5"/>
          <a:srcRect/>
          <a:stretch>
            <a:fillRect/>
          </a:stretch>
        </p:blipFill>
        <p:spPr bwMode="auto">
          <a:xfrm>
            <a:off x="561975" y="5133975"/>
            <a:ext cx="4124325" cy="241300"/>
          </a:xfrm>
          <a:prstGeom prst="rect">
            <a:avLst/>
          </a:prstGeom>
          <a:noFill/>
          <a:ln w="9525">
            <a:noFill/>
            <a:miter lim="800000"/>
            <a:headEnd/>
            <a:tailEnd/>
          </a:ln>
        </p:spPr>
      </p:pic>
      <p:pic>
        <p:nvPicPr>
          <p:cNvPr id="7" name="Picture 3"/>
          <p:cNvPicPr>
            <a:picLocks noChangeAspect="1" noChangeArrowheads="1"/>
          </p:cNvPicPr>
          <p:nvPr/>
        </p:nvPicPr>
        <p:blipFill>
          <a:blip r:embed="rId6"/>
          <a:srcRect/>
          <a:stretch>
            <a:fillRect/>
          </a:stretch>
        </p:blipFill>
        <p:spPr bwMode="auto">
          <a:xfrm>
            <a:off x="468313" y="5794375"/>
            <a:ext cx="3176587" cy="666750"/>
          </a:xfrm>
          <a:prstGeom prst="rect">
            <a:avLst/>
          </a:prstGeom>
          <a:noFill/>
          <a:ln w="9525">
            <a:noFill/>
            <a:miter lim="800000"/>
            <a:headEnd/>
            <a:tailEnd/>
          </a:ln>
        </p:spPr>
      </p:pic>
      <p:sp>
        <p:nvSpPr>
          <p:cNvPr id="2" name="标题 1"/>
          <p:cNvSpPr>
            <a:spLocks noGrp="1"/>
          </p:cNvSpPr>
          <p:nvPr>
            <p:ph type="ctrTitle"/>
          </p:nvPr>
        </p:nvSpPr>
        <p:spPr>
          <a:xfrm>
            <a:off x="1331640" y="1772816"/>
            <a:ext cx="6766520" cy="938535"/>
          </a:xfrm>
        </p:spPr>
        <p:txBody>
          <a:bodyPr>
            <a:normAutofit/>
          </a:bodyPr>
          <a:lstStyle>
            <a:lvl1pPr algn="ctr">
              <a:defRPr sz="4000" b="1">
                <a:solidFill>
                  <a:schemeClr val="tx2">
                    <a:lumMod val="75000"/>
                  </a:schemeClr>
                </a:solidFill>
                <a:latin typeface="微软雅黑" panose="020B0503020204020204" pitchFamily="34" charset="-122"/>
                <a:ea typeface="微软雅黑" panose="020B0503020204020204" pitchFamily="34" charset="-122"/>
                <a:cs typeface="Kalinga" panose="020B0502040204020203" pitchFamily="34" charset="0"/>
              </a:defRPr>
            </a:lvl1pPr>
          </a:lstStyle>
          <a:p>
            <a:r>
              <a:rPr lang="zh-CN" altLang="en-US"/>
              <a:t>单击此处编辑母版标题样式</a:t>
            </a:r>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en-US" altLang="zh-CN"/>
              <a:t>xbwu@zju.edu.cn</a:t>
            </a:r>
            <a:endParaRPr lang="en-US" altLang="zh-CN" dirty="0"/>
          </a:p>
        </p:txBody>
      </p:sp>
      <p:sp>
        <p:nvSpPr>
          <p:cNvPr id="6" name="Rectangle 6"/>
          <p:cNvSpPr>
            <a:spLocks noGrp="1" noChangeArrowheads="1"/>
          </p:cNvSpPr>
          <p:nvPr>
            <p:ph type="sldNum" sz="quarter" idx="12"/>
          </p:nvPr>
        </p:nvSpPr>
        <p:spPr/>
        <p:txBody>
          <a:bodyPr/>
          <a:lstStyle>
            <a:lvl1pPr>
              <a:defRPr/>
            </a:lvl1pPr>
          </a:lstStyle>
          <a:p>
            <a:pPr>
              <a:defRPr/>
            </a:pPr>
            <a:fld id="{F10812C6-C055-4D98-BC8C-8E52B2E248C2}" type="slidenum">
              <a:rPr lang="en-US" altLang="zh-CN" smtClean="0"/>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封页-标题左">
    <p:spTree>
      <p:nvGrpSpPr>
        <p:cNvPr id="1" name=""/>
        <p:cNvGrpSpPr/>
        <p:nvPr/>
      </p:nvGrpSpPr>
      <p:grpSpPr>
        <a:xfrm>
          <a:off x="0" y="0"/>
          <a:ext cx="0" cy="0"/>
          <a:chOff x="0" y="0"/>
          <a:chExt cx="0" cy="0"/>
        </a:xfrm>
      </p:grpSpPr>
      <p:pic>
        <p:nvPicPr>
          <p:cNvPr id="4" name="Picture 2" descr="E:\Z_20141020浙大应用项调整\PPT-10.23\PPT源文件-10.23-01.png"/>
          <p:cNvPicPr>
            <a:picLocks noChangeAspect="1" noChangeArrowheads="1"/>
          </p:cNvPicPr>
          <p:nvPr/>
        </p:nvPicPr>
        <p:blipFill>
          <a:blip r:embed="rId2"/>
          <a:srcRect/>
          <a:stretch>
            <a:fillRect/>
          </a:stretch>
        </p:blipFill>
        <p:spPr bwMode="auto">
          <a:xfrm>
            <a:off x="600075" y="477838"/>
            <a:ext cx="2562225" cy="344487"/>
          </a:xfrm>
          <a:prstGeom prst="rect">
            <a:avLst/>
          </a:prstGeom>
          <a:noFill/>
          <a:ln w="9525">
            <a:noFill/>
            <a:miter lim="800000"/>
            <a:headEnd/>
            <a:tailEnd/>
          </a:ln>
        </p:spPr>
      </p:pic>
      <p:pic>
        <p:nvPicPr>
          <p:cNvPr id="5" name="Picture 7" descr="E:\Z_20141020浙大应用项调整\PPT-10.23\PPT源文件-10.23-06.png"/>
          <p:cNvPicPr>
            <a:picLocks noChangeAspect="1" noChangeArrowheads="1"/>
          </p:cNvPicPr>
          <p:nvPr/>
        </p:nvPicPr>
        <p:blipFill>
          <a:blip r:embed="rId3"/>
          <a:srcRect/>
          <a:stretch>
            <a:fillRect/>
          </a:stretch>
        </p:blipFill>
        <p:spPr bwMode="auto">
          <a:xfrm>
            <a:off x="5929322" y="5572140"/>
            <a:ext cx="2692400" cy="758825"/>
          </a:xfrm>
          <a:prstGeom prst="rect">
            <a:avLst/>
          </a:prstGeom>
          <a:noFill/>
          <a:ln w="9525">
            <a:noFill/>
            <a:miter lim="800000"/>
            <a:headEnd/>
            <a:tailEnd/>
          </a:ln>
        </p:spPr>
      </p:pic>
      <p:pic>
        <p:nvPicPr>
          <p:cNvPr id="6" name="Picture 5" descr="E:\Z_20141020浙大应用项调整\PPT-10.23\PPT源文件-10.23-04.png"/>
          <p:cNvPicPr>
            <a:picLocks noChangeAspect="1" noChangeArrowheads="1"/>
          </p:cNvPicPr>
          <p:nvPr/>
        </p:nvPicPr>
        <p:blipFill>
          <a:blip r:embed="rId4"/>
          <a:srcRect/>
          <a:stretch>
            <a:fillRect/>
          </a:stretch>
        </p:blipFill>
        <p:spPr bwMode="auto">
          <a:xfrm>
            <a:off x="0" y="5102225"/>
            <a:ext cx="9180513" cy="287338"/>
          </a:xfrm>
          <a:prstGeom prst="rect">
            <a:avLst/>
          </a:prstGeom>
          <a:noFill/>
          <a:ln w="9525">
            <a:noFill/>
            <a:miter lim="800000"/>
            <a:headEnd/>
            <a:tailEnd/>
          </a:ln>
        </p:spPr>
      </p:pic>
      <p:pic>
        <p:nvPicPr>
          <p:cNvPr id="7" name="Picture 3" descr="E:\Z_20141020浙大应用项调整\PPT-10.23\PPT源文件-10.23-02.png"/>
          <p:cNvPicPr>
            <a:picLocks noChangeAspect="1" noChangeArrowheads="1"/>
          </p:cNvPicPr>
          <p:nvPr/>
        </p:nvPicPr>
        <p:blipFill>
          <a:blip r:embed="rId5"/>
          <a:srcRect/>
          <a:stretch>
            <a:fillRect/>
          </a:stretch>
        </p:blipFill>
        <p:spPr bwMode="auto">
          <a:xfrm>
            <a:off x="561975" y="5133975"/>
            <a:ext cx="4124325" cy="241300"/>
          </a:xfrm>
          <a:prstGeom prst="rect">
            <a:avLst/>
          </a:prstGeom>
          <a:noFill/>
          <a:ln w="9525">
            <a:noFill/>
            <a:miter lim="800000"/>
            <a:headEnd/>
            <a:tailEnd/>
          </a:ln>
        </p:spPr>
      </p:pic>
      <p:pic>
        <p:nvPicPr>
          <p:cNvPr id="8" name="Picture 3"/>
          <p:cNvPicPr>
            <a:picLocks noChangeAspect="1" noChangeArrowheads="1"/>
          </p:cNvPicPr>
          <p:nvPr/>
        </p:nvPicPr>
        <p:blipFill>
          <a:blip r:embed="rId6"/>
          <a:srcRect/>
          <a:stretch>
            <a:fillRect/>
          </a:stretch>
        </p:blipFill>
        <p:spPr bwMode="auto">
          <a:xfrm>
            <a:off x="468313" y="5794375"/>
            <a:ext cx="3176587" cy="666750"/>
          </a:xfrm>
          <a:prstGeom prst="rect">
            <a:avLst/>
          </a:prstGeom>
          <a:noFill/>
          <a:ln w="9525">
            <a:noFill/>
            <a:miter lim="800000"/>
            <a:headEnd/>
            <a:tailEnd/>
          </a:ln>
        </p:spPr>
      </p:pic>
      <p:sp>
        <p:nvSpPr>
          <p:cNvPr id="2" name="标题 1"/>
          <p:cNvSpPr>
            <a:spLocks noGrp="1"/>
          </p:cNvSpPr>
          <p:nvPr>
            <p:ph type="ctrTitle"/>
          </p:nvPr>
        </p:nvSpPr>
        <p:spPr>
          <a:xfrm>
            <a:off x="539552" y="1772816"/>
            <a:ext cx="6766520" cy="938535"/>
          </a:xfrm>
        </p:spPr>
        <p:txBody>
          <a:bodyPr>
            <a:normAutofit/>
          </a:bodyPr>
          <a:lstStyle>
            <a:lvl1pPr algn="l">
              <a:defRPr sz="3600" b="1">
                <a:solidFill>
                  <a:schemeClr val="tx2">
                    <a:lumMod val="75000"/>
                  </a:schemeClr>
                </a:solidFill>
                <a:latin typeface="微软雅黑" panose="020B0503020204020204" pitchFamily="34" charset="-122"/>
                <a:ea typeface="微软雅黑" panose="020B0503020204020204" pitchFamily="34" charset="-122"/>
                <a:cs typeface="Kalinga" panose="020B0502040204020203" pitchFamily="34" charset="0"/>
              </a:defRPr>
            </a:lvl1pPr>
          </a:lstStyle>
          <a:p>
            <a:r>
              <a:rPr lang="zh-CN" altLang="en-US"/>
              <a:t>单击此处编辑母版标题样式</a:t>
            </a:r>
            <a:endParaRPr lang="en-US" altLang="zh-CN" dirty="0"/>
          </a:p>
        </p:txBody>
      </p:sp>
      <p:sp>
        <p:nvSpPr>
          <p:cNvPr id="3" name="副标题 2"/>
          <p:cNvSpPr>
            <a:spLocks noGrp="1"/>
          </p:cNvSpPr>
          <p:nvPr>
            <p:ph type="subTitle" idx="1"/>
          </p:nvPr>
        </p:nvSpPr>
        <p:spPr>
          <a:xfrm>
            <a:off x="539552" y="3284984"/>
            <a:ext cx="4824536" cy="504056"/>
          </a:xfrm>
        </p:spPr>
        <p:txBody>
          <a:bodyPr/>
          <a:lstStyle>
            <a:lvl1pPr marL="0" indent="0" algn="l">
              <a:buNone/>
              <a:defRPr sz="2800">
                <a:solidFill>
                  <a:schemeClr val="tx2">
                    <a:lumMod val="75000"/>
                  </a:schemeClr>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E:\Z_20141020浙大应用项调整\PPT-10.23\PPT源文件-10.23-01.png"/>
          <p:cNvPicPr>
            <a:picLocks noChangeAspect="1" noChangeArrowheads="1"/>
          </p:cNvPicPr>
          <p:nvPr/>
        </p:nvPicPr>
        <p:blipFill>
          <a:blip r:embed="rId2"/>
          <a:srcRect/>
          <a:stretch>
            <a:fillRect/>
          </a:stretch>
        </p:blipFill>
        <p:spPr bwMode="auto">
          <a:xfrm>
            <a:off x="600075" y="477838"/>
            <a:ext cx="2562225" cy="344487"/>
          </a:xfrm>
          <a:prstGeom prst="rect">
            <a:avLst/>
          </a:prstGeom>
          <a:noFill/>
          <a:ln w="9525">
            <a:noFill/>
            <a:miter lim="800000"/>
            <a:headEnd/>
            <a:tailEnd/>
          </a:ln>
        </p:spPr>
      </p:pic>
      <p:pic>
        <p:nvPicPr>
          <p:cNvPr id="5" name="Picture 7" descr="E:\Z_20141020浙大应用项调整\PPT-10.23\PPT源文件-10.23-06.png"/>
          <p:cNvPicPr>
            <a:picLocks noChangeAspect="1" noChangeArrowheads="1"/>
          </p:cNvPicPr>
          <p:nvPr/>
        </p:nvPicPr>
        <p:blipFill>
          <a:blip r:embed="rId3"/>
          <a:srcRect/>
          <a:stretch>
            <a:fillRect/>
          </a:stretch>
        </p:blipFill>
        <p:spPr bwMode="auto">
          <a:xfrm>
            <a:off x="6000760" y="5527695"/>
            <a:ext cx="2692400" cy="758825"/>
          </a:xfrm>
          <a:prstGeom prst="rect">
            <a:avLst/>
          </a:prstGeom>
          <a:noFill/>
          <a:ln w="9525">
            <a:noFill/>
            <a:miter lim="800000"/>
            <a:headEnd/>
            <a:tailEnd/>
          </a:ln>
        </p:spPr>
      </p:pic>
      <p:pic>
        <p:nvPicPr>
          <p:cNvPr id="6" name="Picture 5" descr="E:\Z_20141020浙大应用项调整\PPT-10.23\PPT源文件-10.23-04.png"/>
          <p:cNvPicPr>
            <a:picLocks noChangeAspect="1" noChangeArrowheads="1"/>
          </p:cNvPicPr>
          <p:nvPr/>
        </p:nvPicPr>
        <p:blipFill>
          <a:blip r:embed="rId4"/>
          <a:srcRect/>
          <a:stretch>
            <a:fillRect/>
          </a:stretch>
        </p:blipFill>
        <p:spPr bwMode="auto">
          <a:xfrm>
            <a:off x="0" y="5102225"/>
            <a:ext cx="9180513" cy="287338"/>
          </a:xfrm>
          <a:prstGeom prst="rect">
            <a:avLst/>
          </a:prstGeom>
          <a:noFill/>
          <a:ln w="9525">
            <a:noFill/>
            <a:miter lim="800000"/>
            <a:headEnd/>
            <a:tailEnd/>
          </a:ln>
        </p:spPr>
      </p:pic>
      <p:pic>
        <p:nvPicPr>
          <p:cNvPr id="7" name="Picture 3" descr="E:\Z_20141020浙大应用项调整\PPT-10.23\PPT源文件-10.23-02.png"/>
          <p:cNvPicPr>
            <a:picLocks noChangeAspect="1" noChangeArrowheads="1"/>
          </p:cNvPicPr>
          <p:nvPr/>
        </p:nvPicPr>
        <p:blipFill>
          <a:blip r:embed="rId5"/>
          <a:srcRect/>
          <a:stretch>
            <a:fillRect/>
          </a:stretch>
        </p:blipFill>
        <p:spPr bwMode="auto">
          <a:xfrm>
            <a:off x="561975" y="5133975"/>
            <a:ext cx="4124325" cy="241300"/>
          </a:xfrm>
          <a:prstGeom prst="rect">
            <a:avLst/>
          </a:prstGeom>
          <a:noFill/>
          <a:ln w="9525">
            <a:noFill/>
            <a:miter lim="800000"/>
            <a:headEnd/>
            <a:tailEnd/>
          </a:ln>
        </p:spPr>
      </p:pic>
      <p:pic>
        <p:nvPicPr>
          <p:cNvPr id="8" name="Picture 3"/>
          <p:cNvPicPr>
            <a:picLocks noChangeAspect="1" noChangeArrowheads="1"/>
          </p:cNvPicPr>
          <p:nvPr/>
        </p:nvPicPr>
        <p:blipFill>
          <a:blip r:embed="rId6"/>
          <a:srcRect/>
          <a:stretch>
            <a:fillRect/>
          </a:stretch>
        </p:blipFill>
        <p:spPr bwMode="auto">
          <a:xfrm>
            <a:off x="468313" y="5794375"/>
            <a:ext cx="3176587" cy="666750"/>
          </a:xfrm>
          <a:prstGeom prst="rect">
            <a:avLst/>
          </a:prstGeom>
          <a:noFill/>
          <a:ln w="9525">
            <a:noFill/>
            <a:miter lim="800000"/>
            <a:headEnd/>
            <a:tailEnd/>
          </a:ln>
        </p:spPr>
      </p:pic>
      <p:sp>
        <p:nvSpPr>
          <p:cNvPr id="2" name="标题 1"/>
          <p:cNvSpPr>
            <a:spLocks noGrp="1"/>
          </p:cNvSpPr>
          <p:nvPr>
            <p:ph type="ctrTitle"/>
          </p:nvPr>
        </p:nvSpPr>
        <p:spPr>
          <a:xfrm>
            <a:off x="539552" y="1772816"/>
            <a:ext cx="6766520" cy="938535"/>
          </a:xfrm>
        </p:spPr>
        <p:txBody>
          <a:bodyPr>
            <a:normAutofit/>
          </a:bodyPr>
          <a:lstStyle>
            <a:lvl1pPr algn="l">
              <a:defRPr sz="3600" b="1">
                <a:solidFill>
                  <a:schemeClr val="tx2">
                    <a:lumMod val="75000"/>
                  </a:schemeClr>
                </a:solidFill>
                <a:latin typeface="微软雅黑" panose="020B0503020204020204" pitchFamily="34" charset="-122"/>
                <a:ea typeface="微软雅黑" panose="020B0503020204020204" pitchFamily="34" charset="-122"/>
                <a:cs typeface="Kalinga" panose="020B0502040204020203" pitchFamily="34" charset="0"/>
              </a:defRPr>
            </a:lvl1pPr>
          </a:lstStyle>
          <a:p>
            <a:r>
              <a:rPr lang="zh-CN" altLang="en-US"/>
              <a:t>单击此处编辑母版标题样式</a:t>
            </a:r>
            <a:endParaRPr lang="en-US" altLang="zh-CN" dirty="0"/>
          </a:p>
        </p:txBody>
      </p:sp>
      <p:sp>
        <p:nvSpPr>
          <p:cNvPr id="3" name="副标题 2"/>
          <p:cNvSpPr>
            <a:spLocks noGrp="1"/>
          </p:cNvSpPr>
          <p:nvPr>
            <p:ph type="subTitle" idx="1"/>
          </p:nvPr>
        </p:nvSpPr>
        <p:spPr>
          <a:xfrm>
            <a:off x="539552" y="3284984"/>
            <a:ext cx="4824536" cy="504056"/>
          </a:xfrm>
        </p:spPr>
        <p:txBody>
          <a:bodyPr/>
          <a:lstStyle>
            <a:lvl1pPr marL="0" indent="0" algn="l">
              <a:buNone/>
              <a:defRPr sz="2800">
                <a:solidFill>
                  <a:schemeClr val="tx2">
                    <a:lumMod val="75000"/>
                  </a:schemeClr>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pic>
        <p:nvPicPr>
          <p:cNvPr id="3" name="Picture 4" descr="E:\Z_20141020浙大应用项调整\PPT-10.23\PPT源文件-10.23-03.png"/>
          <p:cNvPicPr>
            <a:picLocks noChangeAspect="1" noChangeArrowheads="1"/>
          </p:cNvPicPr>
          <p:nvPr/>
        </p:nvPicPr>
        <p:blipFill>
          <a:blip r:embed="rId2"/>
          <a:srcRect/>
          <a:stretch>
            <a:fillRect/>
          </a:stretch>
        </p:blipFill>
        <p:spPr bwMode="auto">
          <a:xfrm>
            <a:off x="546100" y="6613525"/>
            <a:ext cx="5202238" cy="212725"/>
          </a:xfrm>
          <a:prstGeom prst="rect">
            <a:avLst/>
          </a:prstGeom>
          <a:noFill/>
          <a:ln w="9525">
            <a:noFill/>
            <a:miter lim="800000"/>
            <a:headEnd/>
            <a:tailEnd/>
          </a:ln>
        </p:spPr>
      </p:pic>
      <p:pic>
        <p:nvPicPr>
          <p:cNvPr id="4" name="Picture 7" descr="E:\Z_20141020浙大应用项调整\PPT-10.23\PPT源文件-10.23-06.png"/>
          <p:cNvPicPr>
            <a:picLocks noChangeAspect="1" noChangeArrowheads="1"/>
          </p:cNvPicPr>
          <p:nvPr/>
        </p:nvPicPr>
        <p:blipFill>
          <a:blip r:embed="rId3"/>
          <a:srcRect/>
          <a:stretch>
            <a:fillRect/>
          </a:stretch>
        </p:blipFill>
        <p:spPr bwMode="auto">
          <a:xfrm>
            <a:off x="214313" y="214313"/>
            <a:ext cx="2692400" cy="758825"/>
          </a:xfrm>
          <a:prstGeom prst="rect">
            <a:avLst/>
          </a:prstGeom>
          <a:noFill/>
          <a:ln w="9525">
            <a:noFill/>
            <a:miter lim="800000"/>
            <a:headEnd/>
            <a:tailEnd/>
          </a:ln>
        </p:spPr>
      </p:pic>
      <p:pic>
        <p:nvPicPr>
          <p:cNvPr id="5" name="Picture 5" descr="E:\Z_20141020浙大应用项调整\PPT-10.23\PPT源文件-10.23-04.png"/>
          <p:cNvPicPr>
            <a:picLocks noChangeAspect="1" noChangeArrowheads="1"/>
          </p:cNvPicPr>
          <p:nvPr/>
        </p:nvPicPr>
        <p:blipFill>
          <a:blip r:embed="rId4"/>
          <a:srcRect/>
          <a:stretch>
            <a:fillRect/>
          </a:stretch>
        </p:blipFill>
        <p:spPr bwMode="auto">
          <a:xfrm>
            <a:off x="0" y="6589713"/>
            <a:ext cx="9180513" cy="288925"/>
          </a:xfrm>
          <a:prstGeom prst="rect">
            <a:avLst/>
          </a:prstGeom>
          <a:noFill/>
          <a:ln w="9525">
            <a:noFill/>
            <a:miter lim="800000"/>
            <a:headEnd/>
            <a:tailEnd/>
          </a:ln>
        </p:spPr>
      </p:pic>
      <p:pic>
        <p:nvPicPr>
          <p:cNvPr id="6" name="Picture 3" descr="E:\Z_20141020浙大应用项调整\PPT-10.23\PPT源文件-10.23-02.png"/>
          <p:cNvPicPr>
            <a:picLocks noChangeAspect="1" noChangeArrowheads="1"/>
          </p:cNvPicPr>
          <p:nvPr/>
        </p:nvPicPr>
        <p:blipFill>
          <a:blip r:embed="rId5"/>
          <a:srcRect/>
          <a:stretch>
            <a:fillRect/>
          </a:stretch>
        </p:blipFill>
        <p:spPr bwMode="auto">
          <a:xfrm>
            <a:off x="561975" y="6621463"/>
            <a:ext cx="4124325" cy="241300"/>
          </a:xfrm>
          <a:prstGeom prst="rect">
            <a:avLst/>
          </a:prstGeom>
          <a:noFill/>
          <a:ln w="9525">
            <a:noFill/>
            <a:miter lim="800000"/>
            <a:headEnd/>
            <a:tailEnd/>
          </a:ln>
        </p:spPr>
      </p:pic>
      <p:sp>
        <p:nvSpPr>
          <p:cNvPr id="9" name="副标题 2"/>
          <p:cNvSpPr>
            <a:spLocks noGrp="1"/>
          </p:cNvSpPr>
          <p:nvPr>
            <p:ph type="subTitle" idx="1"/>
          </p:nvPr>
        </p:nvSpPr>
        <p:spPr>
          <a:xfrm>
            <a:off x="1403648" y="2276872"/>
            <a:ext cx="6400800" cy="648072"/>
          </a:xfrm>
        </p:spPr>
        <p:txBody>
          <a:bodyPr>
            <a:normAutofit/>
          </a:bodyPr>
          <a:lstStyle>
            <a:lvl1pPr marL="0" indent="0" algn="ctr">
              <a:buNone/>
              <a:defRPr sz="3200" b="1">
                <a:solidFill>
                  <a:schemeClr val="tx2">
                    <a:lumMod val="75000"/>
                  </a:schemeClr>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2" name="日期占位符 1"/>
          <p:cNvSpPr>
            <a:spLocks noGrp="1"/>
          </p:cNvSpPr>
          <p:nvPr>
            <p:ph type="dt" sz="half" idx="10"/>
          </p:nvPr>
        </p:nvSpPr>
        <p:spPr/>
        <p:txBody>
          <a:bodyPr/>
          <a:lstStyle/>
          <a:p>
            <a:r>
              <a:rPr lang="en-US" altLang="zh-CN"/>
              <a:t>2015/9/12</a:t>
            </a:r>
            <a:endParaRPr lang="zh-CN" altLang="en-US" dirty="0"/>
          </a:p>
        </p:txBody>
      </p:sp>
      <p:sp>
        <p:nvSpPr>
          <p:cNvPr id="7" name="页脚占位符 6"/>
          <p:cNvSpPr>
            <a:spLocks noGrp="1"/>
          </p:cNvSpPr>
          <p:nvPr>
            <p:ph type="ftr" sz="quarter" idx="11"/>
          </p:nvPr>
        </p:nvSpPr>
        <p:spPr/>
        <p:txBody>
          <a:bodyPr/>
          <a:lstStyle/>
          <a:p>
            <a:r>
              <a:rPr lang="en-US" altLang="zh-CN"/>
              <a:t>xbwu@zju.edu.cn</a:t>
            </a:r>
            <a:endParaRPr lang="zh-CN" altLang="en-US" dirty="0"/>
          </a:p>
        </p:txBody>
      </p:sp>
      <p:sp>
        <p:nvSpPr>
          <p:cNvPr id="8" name="灯片编号占位符 7"/>
          <p:cNvSpPr>
            <a:spLocks noGrp="1"/>
          </p:cNvSpPr>
          <p:nvPr>
            <p:ph type="sldNum" sz="quarter" idx="12"/>
          </p:nvPr>
        </p:nvSpPr>
        <p:spPr/>
        <p:txBody>
          <a:bodyPr/>
          <a:lstStyle/>
          <a:p>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左）和内容">
    <p:spTree>
      <p:nvGrpSpPr>
        <p:cNvPr id="1" name=""/>
        <p:cNvGrpSpPr/>
        <p:nvPr/>
      </p:nvGrpSpPr>
      <p:grpSpPr>
        <a:xfrm>
          <a:off x="0" y="0"/>
          <a:ext cx="0" cy="0"/>
          <a:chOff x="0" y="0"/>
          <a:chExt cx="0" cy="0"/>
        </a:xfrm>
      </p:grpSpPr>
      <p:pic>
        <p:nvPicPr>
          <p:cNvPr id="4" name="Picture 7" descr="E:\Z_20141020浙大应用项调整\PPT-10.23\PPT源文件-10.23-06.png"/>
          <p:cNvPicPr>
            <a:picLocks noChangeAspect="1" noChangeArrowheads="1"/>
          </p:cNvPicPr>
          <p:nvPr/>
        </p:nvPicPr>
        <p:blipFill>
          <a:blip r:embed="rId2"/>
          <a:srcRect/>
          <a:stretch>
            <a:fillRect/>
          </a:stretch>
        </p:blipFill>
        <p:spPr bwMode="auto">
          <a:xfrm>
            <a:off x="214313" y="214313"/>
            <a:ext cx="2692400" cy="758825"/>
          </a:xfrm>
          <a:prstGeom prst="rect">
            <a:avLst/>
          </a:prstGeom>
          <a:noFill/>
          <a:ln w="9525">
            <a:noFill/>
            <a:miter lim="800000"/>
            <a:headEnd/>
            <a:tailEnd/>
          </a:ln>
        </p:spPr>
      </p:pic>
      <p:pic>
        <p:nvPicPr>
          <p:cNvPr id="5" name="Picture 5" descr="E:\Z_20141020浙大应用项调整\PPT-10.23\PPT源文件-10.23-04.png"/>
          <p:cNvPicPr>
            <a:picLocks noChangeAspect="1" noChangeArrowheads="1"/>
          </p:cNvPicPr>
          <p:nvPr/>
        </p:nvPicPr>
        <p:blipFill>
          <a:blip r:embed="rId3"/>
          <a:srcRect/>
          <a:stretch>
            <a:fillRect/>
          </a:stretch>
        </p:blipFill>
        <p:spPr bwMode="auto">
          <a:xfrm>
            <a:off x="0" y="6589713"/>
            <a:ext cx="9180513" cy="288925"/>
          </a:xfrm>
          <a:prstGeom prst="rect">
            <a:avLst/>
          </a:prstGeom>
          <a:noFill/>
          <a:ln w="9525">
            <a:noFill/>
            <a:miter lim="800000"/>
            <a:headEnd/>
            <a:tailEnd/>
          </a:ln>
        </p:spPr>
      </p:pic>
      <p:pic>
        <p:nvPicPr>
          <p:cNvPr id="6" name="Picture 3" descr="E:\Z_20141020浙大应用项调整\PPT-10.23\PPT源文件-10.23-02.png"/>
          <p:cNvPicPr>
            <a:picLocks noChangeAspect="1" noChangeArrowheads="1"/>
          </p:cNvPicPr>
          <p:nvPr/>
        </p:nvPicPr>
        <p:blipFill>
          <a:blip r:embed="rId4"/>
          <a:srcRect/>
          <a:stretch>
            <a:fillRect/>
          </a:stretch>
        </p:blipFill>
        <p:spPr bwMode="auto">
          <a:xfrm>
            <a:off x="561975" y="6621463"/>
            <a:ext cx="4124325" cy="241300"/>
          </a:xfrm>
          <a:prstGeom prst="rect">
            <a:avLst/>
          </a:prstGeom>
          <a:noFill/>
          <a:ln w="9525">
            <a:noFill/>
            <a:miter lim="800000"/>
            <a:headEnd/>
            <a:tailEnd/>
          </a:ln>
        </p:spPr>
      </p:pic>
      <p:sp>
        <p:nvSpPr>
          <p:cNvPr id="3" name="内容占位符 2"/>
          <p:cNvSpPr>
            <a:spLocks noGrp="1"/>
          </p:cNvSpPr>
          <p:nvPr>
            <p:ph idx="1"/>
          </p:nvPr>
        </p:nvSpPr>
        <p:spPr>
          <a:xfrm>
            <a:off x="457200" y="1700808"/>
            <a:ext cx="8229600" cy="4896544"/>
          </a:xfrm>
        </p:spPr>
        <p:txBody>
          <a:bodyPr/>
          <a:lstStyle>
            <a:lvl1pPr>
              <a:lnSpc>
                <a:spcPct val="125000"/>
              </a:lnSpc>
              <a:spcBef>
                <a:spcPts val="0"/>
              </a:spcBef>
              <a:buClr>
                <a:schemeClr val="tx2">
                  <a:lumMod val="60000"/>
                  <a:lumOff val="40000"/>
                </a:schemeClr>
              </a:buClr>
              <a:buFont typeface="Wingdings" panose="05000000000000000000" pitchFamily="2" charset="2"/>
              <a:buChar char="n"/>
              <a:defRPr sz="2800">
                <a:solidFill>
                  <a:schemeClr val="tx2">
                    <a:lumMod val="75000"/>
                  </a:schemeClr>
                </a:solidFill>
                <a:latin typeface="微软雅黑" panose="020B0503020204020204" pitchFamily="34" charset="-122"/>
                <a:ea typeface="微软雅黑" panose="020B0503020204020204" pitchFamily="34" charset="-122"/>
              </a:defRPr>
            </a:lvl1pPr>
            <a:lvl2pPr>
              <a:lnSpc>
                <a:spcPct val="125000"/>
              </a:lnSpc>
              <a:spcBef>
                <a:spcPts val="0"/>
              </a:spcBef>
              <a:buClr>
                <a:schemeClr val="accent1"/>
              </a:buClr>
              <a:defRPr sz="2400">
                <a:solidFill>
                  <a:schemeClr val="tx2">
                    <a:lumMod val="75000"/>
                  </a:schemeClr>
                </a:solidFill>
                <a:latin typeface="微软雅黑" panose="020B0503020204020204" pitchFamily="34" charset="-122"/>
                <a:ea typeface="微软雅黑" panose="020B0503020204020204" pitchFamily="34" charset="-122"/>
              </a:defRPr>
            </a:lvl2pPr>
            <a:lvl3pPr marL="1143000" indent="-228600">
              <a:lnSpc>
                <a:spcPct val="125000"/>
              </a:lnSpc>
              <a:spcBef>
                <a:spcPts val="0"/>
              </a:spcBef>
              <a:buClr>
                <a:schemeClr val="accent1"/>
              </a:buClr>
              <a:buFont typeface="Wingdings" panose="05000000000000000000" pitchFamily="2" charset="2"/>
              <a:buChar char="Ø"/>
              <a:defRPr sz="2000">
                <a:solidFill>
                  <a:schemeClr val="tx2">
                    <a:lumMod val="75000"/>
                  </a:schemeClr>
                </a:solidFill>
                <a:latin typeface="微软雅黑" panose="020B0503020204020204" pitchFamily="34" charset="-122"/>
                <a:ea typeface="微软雅黑" panose="020B0503020204020204" pitchFamily="34" charset="-122"/>
              </a:defRPr>
            </a:lvl3pPr>
            <a:lvl4pPr marL="1600200" indent="-228600">
              <a:lnSpc>
                <a:spcPct val="125000"/>
              </a:lnSpc>
              <a:spcBef>
                <a:spcPts val="0"/>
              </a:spcBef>
              <a:buClr>
                <a:schemeClr val="accent1"/>
              </a:buClr>
              <a:buFont typeface="Wingdings" panose="05000000000000000000" pitchFamily="2" charset="2"/>
              <a:buChar char="l"/>
              <a:defRPr sz="1600">
                <a:solidFill>
                  <a:schemeClr val="tx2">
                    <a:lumMod val="75000"/>
                  </a:schemeClr>
                </a:solidFill>
                <a:latin typeface="微软雅黑" panose="020B0503020204020204" pitchFamily="34" charset="-122"/>
                <a:ea typeface="微软雅黑" panose="020B0503020204020204" pitchFamily="34" charset="-122"/>
              </a:defRPr>
            </a:lvl4pPr>
            <a:lvl5pPr marL="1828800" indent="0">
              <a:lnSpc>
                <a:spcPct val="125000"/>
              </a:lnSpc>
              <a:spcBef>
                <a:spcPts val="0"/>
              </a:spcBef>
              <a:buNone/>
              <a:defRPr sz="1200">
                <a:solidFill>
                  <a:schemeClr val="tx2">
                    <a:lumMod val="7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7" name="标题 1"/>
          <p:cNvSpPr>
            <a:spLocks noGrp="1"/>
          </p:cNvSpPr>
          <p:nvPr>
            <p:ph type="title"/>
          </p:nvPr>
        </p:nvSpPr>
        <p:spPr>
          <a:xfrm>
            <a:off x="457200" y="980728"/>
            <a:ext cx="8229600" cy="720080"/>
          </a:xfrm>
        </p:spPr>
        <p:txBody>
          <a:bodyPr>
            <a:normAutofit/>
          </a:bodyPr>
          <a:lstStyle>
            <a:lvl1pPr algn="l">
              <a:defRPr sz="3200" b="1">
                <a:solidFill>
                  <a:srgbClr val="002060"/>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2" name="日期占位符 1"/>
          <p:cNvSpPr>
            <a:spLocks noGrp="1"/>
          </p:cNvSpPr>
          <p:nvPr>
            <p:ph type="dt" sz="half" idx="10"/>
          </p:nvPr>
        </p:nvSpPr>
        <p:spPr/>
        <p:txBody>
          <a:bodyPr/>
          <a:lstStyle/>
          <a:p>
            <a:r>
              <a:rPr lang="en-US" altLang="zh-CN"/>
              <a:t>2015/9/12</a:t>
            </a:r>
            <a:endParaRPr lang="zh-CN" altLang="en-US" dirty="0"/>
          </a:p>
        </p:txBody>
      </p:sp>
      <p:sp>
        <p:nvSpPr>
          <p:cNvPr id="8" name="页脚占位符 7"/>
          <p:cNvSpPr>
            <a:spLocks noGrp="1"/>
          </p:cNvSpPr>
          <p:nvPr>
            <p:ph type="ftr" sz="quarter" idx="11"/>
          </p:nvPr>
        </p:nvSpPr>
        <p:spPr/>
        <p:txBody>
          <a:bodyPr/>
          <a:lstStyle/>
          <a:p>
            <a:r>
              <a:rPr lang="en-US" altLang="zh-CN"/>
              <a:t>xbwu@zju.edu.cn</a:t>
            </a:r>
            <a:endParaRPr lang="zh-CN" altLang="en-US" dirty="0"/>
          </a:p>
        </p:txBody>
      </p:sp>
      <p:sp>
        <p:nvSpPr>
          <p:cNvPr id="9" name="灯片编号占位符 8"/>
          <p:cNvSpPr>
            <a:spLocks noGrp="1"/>
          </p:cNvSpPr>
          <p:nvPr>
            <p:ph type="sldNum" sz="quarter" idx="12"/>
          </p:nvPr>
        </p:nvSpPr>
        <p:spPr/>
        <p:txBody>
          <a:bodyPr/>
          <a:lstStyle/>
          <a:p>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中）和内容">
    <p:spTree>
      <p:nvGrpSpPr>
        <p:cNvPr id="1" name=""/>
        <p:cNvGrpSpPr/>
        <p:nvPr/>
      </p:nvGrpSpPr>
      <p:grpSpPr>
        <a:xfrm>
          <a:off x="0" y="0"/>
          <a:ext cx="0" cy="0"/>
          <a:chOff x="0" y="0"/>
          <a:chExt cx="0" cy="0"/>
        </a:xfrm>
      </p:grpSpPr>
      <p:pic>
        <p:nvPicPr>
          <p:cNvPr id="4" name="Picture 7" descr="E:\Z_20141020浙大应用项调整\PPT-10.23\PPT源文件-10.23-06.png"/>
          <p:cNvPicPr>
            <a:picLocks noChangeAspect="1" noChangeArrowheads="1"/>
          </p:cNvPicPr>
          <p:nvPr/>
        </p:nvPicPr>
        <p:blipFill>
          <a:blip r:embed="rId2"/>
          <a:srcRect/>
          <a:stretch>
            <a:fillRect/>
          </a:stretch>
        </p:blipFill>
        <p:spPr bwMode="auto">
          <a:xfrm>
            <a:off x="214313" y="214313"/>
            <a:ext cx="2692400" cy="758825"/>
          </a:xfrm>
          <a:prstGeom prst="rect">
            <a:avLst/>
          </a:prstGeom>
          <a:noFill/>
          <a:ln w="9525">
            <a:noFill/>
            <a:miter lim="800000"/>
            <a:headEnd/>
            <a:tailEnd/>
          </a:ln>
        </p:spPr>
      </p:pic>
      <p:pic>
        <p:nvPicPr>
          <p:cNvPr id="5" name="Picture 5" descr="E:\Z_20141020浙大应用项调整\PPT-10.23\PPT源文件-10.23-04.png"/>
          <p:cNvPicPr>
            <a:picLocks noChangeAspect="1" noChangeArrowheads="1"/>
          </p:cNvPicPr>
          <p:nvPr/>
        </p:nvPicPr>
        <p:blipFill>
          <a:blip r:embed="rId3"/>
          <a:srcRect/>
          <a:stretch>
            <a:fillRect/>
          </a:stretch>
        </p:blipFill>
        <p:spPr bwMode="auto">
          <a:xfrm>
            <a:off x="0" y="6589713"/>
            <a:ext cx="9180513" cy="288925"/>
          </a:xfrm>
          <a:prstGeom prst="rect">
            <a:avLst/>
          </a:prstGeom>
          <a:noFill/>
          <a:ln w="9525">
            <a:noFill/>
            <a:miter lim="800000"/>
            <a:headEnd/>
            <a:tailEnd/>
          </a:ln>
        </p:spPr>
      </p:pic>
      <p:pic>
        <p:nvPicPr>
          <p:cNvPr id="6" name="Picture 3" descr="E:\Z_20141020浙大应用项调整\PPT-10.23\PPT源文件-10.23-02.png"/>
          <p:cNvPicPr>
            <a:picLocks noChangeAspect="1" noChangeArrowheads="1"/>
          </p:cNvPicPr>
          <p:nvPr/>
        </p:nvPicPr>
        <p:blipFill>
          <a:blip r:embed="rId4"/>
          <a:srcRect/>
          <a:stretch>
            <a:fillRect/>
          </a:stretch>
        </p:blipFill>
        <p:spPr bwMode="auto">
          <a:xfrm>
            <a:off x="561975" y="6621463"/>
            <a:ext cx="4124325" cy="241300"/>
          </a:xfrm>
          <a:prstGeom prst="rect">
            <a:avLst/>
          </a:prstGeom>
          <a:noFill/>
          <a:ln w="9525">
            <a:noFill/>
            <a:miter lim="800000"/>
            <a:headEnd/>
            <a:tailEnd/>
          </a:ln>
        </p:spPr>
      </p:pic>
      <p:sp>
        <p:nvSpPr>
          <p:cNvPr id="3" name="内容占位符 2"/>
          <p:cNvSpPr>
            <a:spLocks noGrp="1"/>
          </p:cNvSpPr>
          <p:nvPr>
            <p:ph idx="1"/>
          </p:nvPr>
        </p:nvSpPr>
        <p:spPr>
          <a:xfrm>
            <a:off x="457200" y="1700808"/>
            <a:ext cx="8229600" cy="4896544"/>
          </a:xfrm>
        </p:spPr>
        <p:txBody>
          <a:bodyPr/>
          <a:lstStyle>
            <a:lvl1pPr>
              <a:lnSpc>
                <a:spcPct val="125000"/>
              </a:lnSpc>
              <a:spcBef>
                <a:spcPts val="0"/>
              </a:spcBef>
              <a:buClr>
                <a:schemeClr val="tx2">
                  <a:lumMod val="60000"/>
                  <a:lumOff val="40000"/>
                </a:schemeClr>
              </a:buClr>
              <a:buFont typeface="Wingdings" panose="05000000000000000000" pitchFamily="2" charset="2"/>
              <a:buChar char="n"/>
              <a:defRPr sz="2800">
                <a:solidFill>
                  <a:schemeClr val="tx2">
                    <a:lumMod val="75000"/>
                  </a:schemeClr>
                </a:solidFill>
                <a:latin typeface="微软雅黑" panose="020B0503020204020204" pitchFamily="34" charset="-122"/>
                <a:ea typeface="微软雅黑" panose="020B0503020204020204" pitchFamily="34" charset="-122"/>
              </a:defRPr>
            </a:lvl1pPr>
            <a:lvl2pPr>
              <a:lnSpc>
                <a:spcPct val="125000"/>
              </a:lnSpc>
              <a:spcBef>
                <a:spcPts val="0"/>
              </a:spcBef>
              <a:buClr>
                <a:schemeClr val="accent1"/>
              </a:buClr>
              <a:defRPr sz="2400">
                <a:solidFill>
                  <a:schemeClr val="tx2">
                    <a:lumMod val="75000"/>
                  </a:schemeClr>
                </a:solidFill>
                <a:latin typeface="微软雅黑" panose="020B0503020204020204" pitchFamily="34" charset="-122"/>
                <a:ea typeface="微软雅黑" panose="020B0503020204020204" pitchFamily="34" charset="-122"/>
              </a:defRPr>
            </a:lvl2pPr>
            <a:lvl3pPr marL="1143000" indent="-228600">
              <a:lnSpc>
                <a:spcPct val="125000"/>
              </a:lnSpc>
              <a:spcBef>
                <a:spcPts val="0"/>
              </a:spcBef>
              <a:buClr>
                <a:schemeClr val="accent1"/>
              </a:buClr>
              <a:buFont typeface="Wingdings" panose="05000000000000000000" pitchFamily="2" charset="2"/>
              <a:buChar char="Ø"/>
              <a:defRPr sz="2000">
                <a:solidFill>
                  <a:schemeClr val="tx2">
                    <a:lumMod val="75000"/>
                  </a:schemeClr>
                </a:solidFill>
                <a:latin typeface="微软雅黑" panose="020B0503020204020204" pitchFamily="34" charset="-122"/>
                <a:ea typeface="微软雅黑" panose="020B0503020204020204" pitchFamily="34" charset="-122"/>
              </a:defRPr>
            </a:lvl3pPr>
            <a:lvl4pPr marL="1600200" indent="-228600">
              <a:lnSpc>
                <a:spcPct val="125000"/>
              </a:lnSpc>
              <a:spcBef>
                <a:spcPts val="0"/>
              </a:spcBef>
              <a:buClr>
                <a:schemeClr val="accent1"/>
              </a:buClr>
              <a:buFont typeface="Wingdings" panose="05000000000000000000" pitchFamily="2" charset="2"/>
              <a:buChar char="l"/>
              <a:defRPr sz="1600">
                <a:solidFill>
                  <a:schemeClr val="tx2">
                    <a:lumMod val="75000"/>
                  </a:schemeClr>
                </a:solidFill>
                <a:latin typeface="微软雅黑" panose="020B0503020204020204" pitchFamily="34" charset="-122"/>
                <a:ea typeface="微软雅黑" panose="020B0503020204020204" pitchFamily="34" charset="-122"/>
              </a:defRPr>
            </a:lvl4pPr>
            <a:lvl5pPr marL="1828800" indent="0">
              <a:lnSpc>
                <a:spcPct val="125000"/>
              </a:lnSpc>
              <a:spcBef>
                <a:spcPts val="0"/>
              </a:spcBef>
              <a:buNone/>
              <a:defRPr sz="1200">
                <a:solidFill>
                  <a:schemeClr val="tx2">
                    <a:lumMod val="7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7" name="标题 1"/>
          <p:cNvSpPr>
            <a:spLocks noGrp="1"/>
          </p:cNvSpPr>
          <p:nvPr>
            <p:ph type="title"/>
          </p:nvPr>
        </p:nvSpPr>
        <p:spPr>
          <a:xfrm>
            <a:off x="457200" y="980728"/>
            <a:ext cx="8229600" cy="720080"/>
          </a:xfrm>
        </p:spPr>
        <p:txBody>
          <a:bodyPr>
            <a:normAutofit/>
          </a:bodyPr>
          <a:lstStyle>
            <a:lvl1pPr algn="ctr">
              <a:defRPr sz="3200" b="1">
                <a:solidFill>
                  <a:srgbClr val="002060"/>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2" name="日期占位符 1"/>
          <p:cNvSpPr>
            <a:spLocks noGrp="1"/>
          </p:cNvSpPr>
          <p:nvPr>
            <p:ph type="dt" sz="half" idx="10"/>
          </p:nvPr>
        </p:nvSpPr>
        <p:spPr/>
        <p:txBody>
          <a:bodyPr/>
          <a:lstStyle/>
          <a:p>
            <a:r>
              <a:rPr lang="en-US" altLang="zh-CN"/>
              <a:t>2015/9/12</a:t>
            </a:r>
            <a:endParaRPr lang="zh-CN" altLang="en-US" dirty="0"/>
          </a:p>
        </p:txBody>
      </p:sp>
      <p:sp>
        <p:nvSpPr>
          <p:cNvPr id="8" name="页脚占位符 7"/>
          <p:cNvSpPr>
            <a:spLocks noGrp="1"/>
          </p:cNvSpPr>
          <p:nvPr>
            <p:ph type="ftr" sz="quarter" idx="11"/>
          </p:nvPr>
        </p:nvSpPr>
        <p:spPr/>
        <p:txBody>
          <a:bodyPr/>
          <a:lstStyle/>
          <a:p>
            <a:r>
              <a:rPr lang="en-US" altLang="zh-CN"/>
              <a:t>xbwu@zju.edu.cn</a:t>
            </a:r>
            <a:endParaRPr lang="zh-CN" altLang="en-US" dirty="0"/>
          </a:p>
        </p:txBody>
      </p:sp>
      <p:sp>
        <p:nvSpPr>
          <p:cNvPr id="9" name="灯片编号占位符 8"/>
          <p:cNvSpPr>
            <a:spLocks noGrp="1"/>
          </p:cNvSpPr>
          <p:nvPr>
            <p:ph type="sldNum" sz="quarter" idx="12"/>
          </p:nvPr>
        </p:nvSpPr>
        <p:spPr/>
        <p:txBody>
          <a:bodyPr/>
          <a:lstStyle/>
          <a:p>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pic>
        <p:nvPicPr>
          <p:cNvPr id="4" name="Picture 7" descr="E:\Z_20141020浙大应用项调整\PPT-10.23\PPT源文件-10.23-06.png"/>
          <p:cNvPicPr>
            <a:picLocks noChangeAspect="1" noChangeArrowheads="1"/>
          </p:cNvPicPr>
          <p:nvPr/>
        </p:nvPicPr>
        <p:blipFill>
          <a:blip r:embed="rId2"/>
          <a:srcRect/>
          <a:stretch>
            <a:fillRect/>
          </a:stretch>
        </p:blipFill>
        <p:spPr bwMode="auto">
          <a:xfrm>
            <a:off x="214313" y="214313"/>
            <a:ext cx="2692400" cy="758825"/>
          </a:xfrm>
          <a:prstGeom prst="rect">
            <a:avLst/>
          </a:prstGeom>
          <a:noFill/>
          <a:ln w="9525">
            <a:noFill/>
            <a:miter lim="800000"/>
            <a:headEnd/>
            <a:tailEnd/>
          </a:ln>
        </p:spPr>
      </p:pic>
      <p:pic>
        <p:nvPicPr>
          <p:cNvPr id="5" name="Picture 5" descr="E:\Z_20141020浙大应用项调整\PPT-10.23\PPT源文件-10.23-04.png"/>
          <p:cNvPicPr>
            <a:picLocks noChangeAspect="1" noChangeArrowheads="1"/>
          </p:cNvPicPr>
          <p:nvPr/>
        </p:nvPicPr>
        <p:blipFill>
          <a:blip r:embed="rId3"/>
          <a:srcRect/>
          <a:stretch>
            <a:fillRect/>
          </a:stretch>
        </p:blipFill>
        <p:spPr bwMode="auto">
          <a:xfrm>
            <a:off x="0" y="6589713"/>
            <a:ext cx="9180513" cy="288925"/>
          </a:xfrm>
          <a:prstGeom prst="rect">
            <a:avLst/>
          </a:prstGeom>
          <a:noFill/>
          <a:ln w="9525">
            <a:noFill/>
            <a:miter lim="800000"/>
            <a:headEnd/>
            <a:tailEnd/>
          </a:ln>
        </p:spPr>
      </p:pic>
      <p:pic>
        <p:nvPicPr>
          <p:cNvPr id="6" name="Picture 3" descr="E:\Z_20141020浙大应用项调整\PPT-10.23\PPT源文件-10.23-02.png"/>
          <p:cNvPicPr>
            <a:picLocks noChangeAspect="1" noChangeArrowheads="1"/>
          </p:cNvPicPr>
          <p:nvPr/>
        </p:nvPicPr>
        <p:blipFill>
          <a:blip r:embed="rId4"/>
          <a:srcRect/>
          <a:stretch>
            <a:fillRect/>
          </a:stretch>
        </p:blipFill>
        <p:spPr bwMode="auto">
          <a:xfrm>
            <a:off x="561975" y="6621463"/>
            <a:ext cx="4124325" cy="241300"/>
          </a:xfrm>
          <a:prstGeom prst="rect">
            <a:avLst/>
          </a:prstGeom>
          <a:noFill/>
          <a:ln w="9525">
            <a:noFill/>
            <a:miter lim="800000"/>
            <a:headEnd/>
            <a:tailEnd/>
          </a:ln>
        </p:spPr>
      </p:pic>
      <p:sp>
        <p:nvSpPr>
          <p:cNvPr id="3" name="内容占位符 2"/>
          <p:cNvSpPr>
            <a:spLocks noGrp="1"/>
          </p:cNvSpPr>
          <p:nvPr>
            <p:ph sz="half" idx="1"/>
          </p:nvPr>
        </p:nvSpPr>
        <p:spPr>
          <a:xfrm>
            <a:off x="457200" y="980728"/>
            <a:ext cx="4038600" cy="5616624"/>
          </a:xfrm>
        </p:spPr>
        <p:txBody>
          <a:bodyPr/>
          <a:lstStyle>
            <a:lvl1pPr>
              <a:lnSpc>
                <a:spcPct val="125000"/>
              </a:lnSpc>
              <a:spcBef>
                <a:spcPts val="0"/>
              </a:spcBef>
              <a:buClr>
                <a:schemeClr val="accent1"/>
              </a:buClr>
              <a:buFont typeface="Wingdings" panose="05000000000000000000" pitchFamily="2" charset="2"/>
              <a:buChar char="n"/>
              <a:defRPr sz="2800">
                <a:solidFill>
                  <a:schemeClr val="tx2">
                    <a:lumMod val="75000"/>
                  </a:schemeClr>
                </a:solidFill>
                <a:latin typeface="微软雅黑" panose="020B0503020204020204" pitchFamily="34" charset="-122"/>
                <a:ea typeface="微软雅黑" panose="020B0503020204020204" pitchFamily="34" charset="-122"/>
              </a:defRPr>
            </a:lvl1pPr>
            <a:lvl2pPr>
              <a:lnSpc>
                <a:spcPct val="125000"/>
              </a:lnSpc>
              <a:spcBef>
                <a:spcPts val="0"/>
              </a:spcBef>
              <a:buClr>
                <a:schemeClr val="accent1"/>
              </a:buClr>
              <a:defRPr sz="2400">
                <a:solidFill>
                  <a:schemeClr val="tx2">
                    <a:lumMod val="75000"/>
                  </a:schemeClr>
                </a:solidFill>
                <a:latin typeface="微软雅黑" panose="020B0503020204020204" pitchFamily="34" charset="-122"/>
                <a:ea typeface="微软雅黑" panose="020B0503020204020204" pitchFamily="34" charset="-122"/>
              </a:defRPr>
            </a:lvl2pPr>
            <a:lvl3pPr marL="1143000" indent="-228600">
              <a:lnSpc>
                <a:spcPct val="125000"/>
              </a:lnSpc>
              <a:spcBef>
                <a:spcPts val="0"/>
              </a:spcBef>
              <a:buClr>
                <a:schemeClr val="accent1"/>
              </a:buClr>
              <a:buFont typeface="Wingdings" panose="05000000000000000000" pitchFamily="2" charset="2"/>
              <a:buChar char="Ø"/>
              <a:defRPr sz="2000">
                <a:solidFill>
                  <a:schemeClr val="tx2">
                    <a:lumMod val="75000"/>
                  </a:schemeClr>
                </a:solidFill>
                <a:latin typeface="微软雅黑" panose="020B0503020204020204" pitchFamily="34" charset="-122"/>
                <a:ea typeface="微软雅黑" panose="020B0503020204020204" pitchFamily="34" charset="-122"/>
              </a:defRPr>
            </a:lvl3pPr>
            <a:lvl4pPr marL="1600200" indent="-228600">
              <a:lnSpc>
                <a:spcPct val="125000"/>
              </a:lnSpc>
              <a:spcBef>
                <a:spcPts val="0"/>
              </a:spcBef>
              <a:buClr>
                <a:schemeClr val="accent1"/>
              </a:buClr>
              <a:buFont typeface="Wingdings" panose="05000000000000000000" pitchFamily="2" charset="2"/>
              <a:buChar char="l"/>
              <a:defRPr sz="1800">
                <a:solidFill>
                  <a:schemeClr val="tx2">
                    <a:lumMod val="75000"/>
                  </a:schemeClr>
                </a:solidFill>
                <a:latin typeface="微软雅黑" panose="020B0503020204020204" pitchFamily="34" charset="-122"/>
                <a:ea typeface="微软雅黑" panose="020B0503020204020204" pitchFamily="34" charset="-122"/>
              </a:defRPr>
            </a:lvl4pPr>
            <a:lvl5pPr marL="1828800" indent="0">
              <a:lnSpc>
                <a:spcPct val="125000"/>
              </a:lnSpc>
              <a:spcBef>
                <a:spcPts val="0"/>
              </a:spcBef>
              <a:buNone/>
              <a:defRPr sz="1800">
                <a:solidFill>
                  <a:schemeClr val="tx2">
                    <a:lumMod val="75000"/>
                  </a:schemeClr>
                </a:solidFill>
                <a:latin typeface="微软雅黑" panose="020B0503020204020204" pitchFamily="34" charset="-122"/>
                <a:ea typeface="微软雅黑" panose="020B0503020204020204"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8" name="内容占位符 2"/>
          <p:cNvSpPr>
            <a:spLocks noGrp="1"/>
          </p:cNvSpPr>
          <p:nvPr>
            <p:ph sz="half" idx="10"/>
          </p:nvPr>
        </p:nvSpPr>
        <p:spPr>
          <a:xfrm>
            <a:off x="4716016" y="980728"/>
            <a:ext cx="4038600" cy="5616624"/>
          </a:xfrm>
        </p:spPr>
        <p:txBody>
          <a:bodyPr/>
          <a:lstStyle>
            <a:lvl1pPr>
              <a:lnSpc>
                <a:spcPct val="125000"/>
              </a:lnSpc>
              <a:spcBef>
                <a:spcPts val="0"/>
              </a:spcBef>
              <a:buClr>
                <a:schemeClr val="accent1"/>
              </a:buClr>
              <a:buFont typeface="Wingdings" panose="05000000000000000000" pitchFamily="2" charset="2"/>
              <a:buChar char="n"/>
              <a:defRPr sz="2800">
                <a:solidFill>
                  <a:schemeClr val="tx2">
                    <a:lumMod val="75000"/>
                  </a:schemeClr>
                </a:solidFill>
                <a:latin typeface="微软雅黑" panose="020B0503020204020204" pitchFamily="34" charset="-122"/>
                <a:ea typeface="微软雅黑" panose="020B0503020204020204" pitchFamily="34" charset="-122"/>
              </a:defRPr>
            </a:lvl1pPr>
            <a:lvl2pPr>
              <a:lnSpc>
                <a:spcPct val="125000"/>
              </a:lnSpc>
              <a:spcBef>
                <a:spcPts val="0"/>
              </a:spcBef>
              <a:buClr>
                <a:schemeClr val="accent1"/>
              </a:buClr>
              <a:defRPr sz="2400">
                <a:solidFill>
                  <a:schemeClr val="tx2">
                    <a:lumMod val="75000"/>
                  </a:schemeClr>
                </a:solidFill>
                <a:latin typeface="微软雅黑" panose="020B0503020204020204" pitchFamily="34" charset="-122"/>
                <a:ea typeface="微软雅黑" panose="020B0503020204020204" pitchFamily="34" charset="-122"/>
              </a:defRPr>
            </a:lvl2pPr>
            <a:lvl3pPr marL="1143000" indent="-228600">
              <a:lnSpc>
                <a:spcPct val="125000"/>
              </a:lnSpc>
              <a:spcBef>
                <a:spcPts val="0"/>
              </a:spcBef>
              <a:buClr>
                <a:schemeClr val="accent1"/>
              </a:buClr>
              <a:buFont typeface="Wingdings" panose="05000000000000000000" pitchFamily="2" charset="2"/>
              <a:buChar char="Ø"/>
              <a:defRPr sz="2000">
                <a:solidFill>
                  <a:schemeClr val="tx2">
                    <a:lumMod val="75000"/>
                  </a:schemeClr>
                </a:solidFill>
                <a:latin typeface="微软雅黑" panose="020B0503020204020204" pitchFamily="34" charset="-122"/>
                <a:ea typeface="微软雅黑" panose="020B0503020204020204" pitchFamily="34" charset="-122"/>
              </a:defRPr>
            </a:lvl3pPr>
            <a:lvl4pPr marL="1600200" indent="-228600">
              <a:lnSpc>
                <a:spcPct val="125000"/>
              </a:lnSpc>
              <a:spcBef>
                <a:spcPts val="0"/>
              </a:spcBef>
              <a:buClr>
                <a:schemeClr val="accent1"/>
              </a:buClr>
              <a:buFont typeface="Wingdings" panose="05000000000000000000" pitchFamily="2" charset="2"/>
              <a:buChar char="l"/>
              <a:defRPr sz="1800">
                <a:solidFill>
                  <a:schemeClr val="tx2">
                    <a:lumMod val="75000"/>
                  </a:schemeClr>
                </a:solidFill>
                <a:latin typeface="微软雅黑" panose="020B0503020204020204" pitchFamily="34" charset="-122"/>
                <a:ea typeface="微软雅黑" panose="020B0503020204020204" pitchFamily="34" charset="-122"/>
              </a:defRPr>
            </a:lvl4pPr>
            <a:lvl5pPr marL="1828800" indent="0">
              <a:lnSpc>
                <a:spcPct val="125000"/>
              </a:lnSpc>
              <a:spcBef>
                <a:spcPts val="0"/>
              </a:spcBef>
              <a:buNone/>
              <a:defRPr sz="1800">
                <a:solidFill>
                  <a:schemeClr val="tx2">
                    <a:lumMod val="75000"/>
                  </a:schemeClr>
                </a:solidFill>
                <a:latin typeface="微软雅黑" panose="020B0503020204020204" pitchFamily="34" charset="-122"/>
                <a:ea typeface="微软雅黑" panose="020B0503020204020204"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2" name="日期占位符 1"/>
          <p:cNvSpPr>
            <a:spLocks noGrp="1"/>
          </p:cNvSpPr>
          <p:nvPr>
            <p:ph type="dt" sz="half" idx="11"/>
          </p:nvPr>
        </p:nvSpPr>
        <p:spPr/>
        <p:txBody>
          <a:bodyPr/>
          <a:lstStyle/>
          <a:p>
            <a:r>
              <a:rPr lang="en-US" altLang="zh-CN"/>
              <a:t>2015/9/12</a:t>
            </a:r>
            <a:endParaRPr lang="zh-CN" altLang="en-US" dirty="0"/>
          </a:p>
        </p:txBody>
      </p:sp>
      <p:sp>
        <p:nvSpPr>
          <p:cNvPr id="7" name="页脚占位符 6"/>
          <p:cNvSpPr>
            <a:spLocks noGrp="1"/>
          </p:cNvSpPr>
          <p:nvPr>
            <p:ph type="ftr" sz="quarter" idx="12"/>
          </p:nvPr>
        </p:nvSpPr>
        <p:spPr/>
        <p:txBody>
          <a:bodyPr/>
          <a:lstStyle/>
          <a:p>
            <a:r>
              <a:rPr lang="en-US" altLang="zh-CN"/>
              <a:t>xbwu@zju.edu.cn</a:t>
            </a:r>
            <a:endParaRPr lang="zh-CN" altLang="en-US" dirty="0"/>
          </a:p>
        </p:txBody>
      </p:sp>
      <p:sp>
        <p:nvSpPr>
          <p:cNvPr id="9" name="灯片编号占位符 8"/>
          <p:cNvSpPr>
            <a:spLocks noGrp="1"/>
          </p:cNvSpPr>
          <p:nvPr>
            <p:ph type="sldNum" sz="quarter" idx="13"/>
          </p:nvPr>
        </p:nvSpPr>
        <p:spPr/>
        <p:txBody>
          <a:bodyPr/>
          <a:lstStyle/>
          <a:p>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两栏标题和内容">
    <p:spTree>
      <p:nvGrpSpPr>
        <p:cNvPr id="1" name=""/>
        <p:cNvGrpSpPr/>
        <p:nvPr/>
      </p:nvGrpSpPr>
      <p:grpSpPr>
        <a:xfrm>
          <a:off x="0" y="0"/>
          <a:ext cx="0" cy="0"/>
          <a:chOff x="0" y="0"/>
          <a:chExt cx="0" cy="0"/>
        </a:xfrm>
      </p:grpSpPr>
      <p:pic>
        <p:nvPicPr>
          <p:cNvPr id="6" name="Picture 7" descr="E:\Z_20141020浙大应用项调整\PPT-10.23\PPT源文件-10.23-06.png"/>
          <p:cNvPicPr>
            <a:picLocks noChangeAspect="1" noChangeArrowheads="1"/>
          </p:cNvPicPr>
          <p:nvPr/>
        </p:nvPicPr>
        <p:blipFill>
          <a:blip r:embed="rId2"/>
          <a:srcRect/>
          <a:stretch>
            <a:fillRect/>
          </a:stretch>
        </p:blipFill>
        <p:spPr bwMode="auto">
          <a:xfrm>
            <a:off x="214313" y="214313"/>
            <a:ext cx="2692400" cy="758825"/>
          </a:xfrm>
          <a:prstGeom prst="rect">
            <a:avLst/>
          </a:prstGeom>
          <a:noFill/>
          <a:ln w="9525">
            <a:noFill/>
            <a:miter lim="800000"/>
            <a:headEnd/>
            <a:tailEnd/>
          </a:ln>
        </p:spPr>
      </p:pic>
      <p:pic>
        <p:nvPicPr>
          <p:cNvPr id="7" name="Picture 5" descr="E:\Z_20141020浙大应用项调整\PPT-10.23\PPT源文件-10.23-04.png"/>
          <p:cNvPicPr>
            <a:picLocks noChangeAspect="1" noChangeArrowheads="1"/>
          </p:cNvPicPr>
          <p:nvPr/>
        </p:nvPicPr>
        <p:blipFill>
          <a:blip r:embed="rId3"/>
          <a:srcRect/>
          <a:stretch>
            <a:fillRect/>
          </a:stretch>
        </p:blipFill>
        <p:spPr bwMode="auto">
          <a:xfrm>
            <a:off x="0" y="6589713"/>
            <a:ext cx="9180513" cy="288925"/>
          </a:xfrm>
          <a:prstGeom prst="rect">
            <a:avLst/>
          </a:prstGeom>
          <a:noFill/>
          <a:ln w="9525">
            <a:noFill/>
            <a:miter lim="800000"/>
            <a:headEnd/>
            <a:tailEnd/>
          </a:ln>
        </p:spPr>
      </p:pic>
      <p:pic>
        <p:nvPicPr>
          <p:cNvPr id="8" name="Picture 3" descr="E:\Z_20141020浙大应用项调整\PPT-10.23\PPT源文件-10.23-02.png"/>
          <p:cNvPicPr>
            <a:picLocks noChangeAspect="1" noChangeArrowheads="1"/>
          </p:cNvPicPr>
          <p:nvPr/>
        </p:nvPicPr>
        <p:blipFill>
          <a:blip r:embed="rId4"/>
          <a:srcRect/>
          <a:stretch>
            <a:fillRect/>
          </a:stretch>
        </p:blipFill>
        <p:spPr bwMode="auto">
          <a:xfrm>
            <a:off x="561975" y="6621463"/>
            <a:ext cx="4124325" cy="241300"/>
          </a:xfrm>
          <a:prstGeom prst="rect">
            <a:avLst/>
          </a:prstGeom>
          <a:noFill/>
          <a:ln w="9525">
            <a:noFill/>
            <a:miter lim="800000"/>
            <a:headEnd/>
            <a:tailEnd/>
          </a:ln>
        </p:spPr>
      </p:pic>
      <p:sp>
        <p:nvSpPr>
          <p:cNvPr id="3" name="文本占位符 2"/>
          <p:cNvSpPr>
            <a:spLocks noGrp="1"/>
          </p:cNvSpPr>
          <p:nvPr>
            <p:ph type="body" idx="1"/>
          </p:nvPr>
        </p:nvSpPr>
        <p:spPr>
          <a:xfrm>
            <a:off x="457200" y="989038"/>
            <a:ext cx="4040188" cy="639762"/>
          </a:xfrm>
        </p:spPr>
        <p:txBody>
          <a:bodyPr anchor="b"/>
          <a:lstStyle>
            <a:lvl1pPr marL="0" indent="0">
              <a:buNone/>
              <a:defRPr sz="3200" b="1">
                <a:solidFill>
                  <a:schemeClr val="tx2">
                    <a:lumMod val="7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28800"/>
            <a:ext cx="4040188" cy="4968552"/>
          </a:xfrm>
        </p:spPr>
        <p:txBody>
          <a:bodyPr/>
          <a:lstStyle>
            <a:lvl1pPr>
              <a:lnSpc>
                <a:spcPct val="125000"/>
              </a:lnSpc>
              <a:spcBef>
                <a:spcPts val="0"/>
              </a:spcBef>
              <a:buClr>
                <a:schemeClr val="accent1"/>
              </a:buClr>
              <a:buFont typeface="Wingdings" panose="05000000000000000000" pitchFamily="2" charset="2"/>
              <a:buChar char="n"/>
              <a:defRPr sz="2800">
                <a:solidFill>
                  <a:schemeClr val="tx2">
                    <a:lumMod val="75000"/>
                  </a:schemeClr>
                </a:solidFill>
                <a:latin typeface="微软雅黑" panose="020B0503020204020204" pitchFamily="34" charset="-122"/>
                <a:ea typeface="微软雅黑" panose="020B0503020204020204" pitchFamily="34" charset="-122"/>
              </a:defRPr>
            </a:lvl1pPr>
            <a:lvl2pPr>
              <a:lnSpc>
                <a:spcPct val="125000"/>
              </a:lnSpc>
              <a:spcBef>
                <a:spcPts val="0"/>
              </a:spcBef>
              <a:buClr>
                <a:schemeClr val="accent1"/>
              </a:buClr>
              <a:defRPr sz="2400">
                <a:solidFill>
                  <a:schemeClr val="tx2">
                    <a:lumMod val="75000"/>
                  </a:schemeClr>
                </a:solidFill>
                <a:latin typeface="微软雅黑" panose="020B0503020204020204" pitchFamily="34" charset="-122"/>
                <a:ea typeface="微软雅黑" panose="020B0503020204020204" pitchFamily="34" charset="-122"/>
              </a:defRPr>
            </a:lvl2pPr>
            <a:lvl3pPr marL="1143000" indent="-228600">
              <a:lnSpc>
                <a:spcPct val="125000"/>
              </a:lnSpc>
              <a:spcBef>
                <a:spcPts val="0"/>
              </a:spcBef>
              <a:buClr>
                <a:schemeClr val="accent1"/>
              </a:buClr>
              <a:buFont typeface="Wingdings" panose="05000000000000000000" pitchFamily="2" charset="2"/>
              <a:buChar char="Ø"/>
              <a:defRPr sz="2000">
                <a:solidFill>
                  <a:schemeClr val="tx2">
                    <a:lumMod val="75000"/>
                  </a:schemeClr>
                </a:solidFill>
                <a:latin typeface="微软雅黑" panose="020B0503020204020204" pitchFamily="34" charset="-122"/>
                <a:ea typeface="微软雅黑" panose="020B0503020204020204" pitchFamily="34" charset="-122"/>
              </a:defRPr>
            </a:lvl3pPr>
            <a:lvl4pPr marL="1600200" indent="-228600">
              <a:lnSpc>
                <a:spcPct val="125000"/>
              </a:lnSpc>
              <a:spcBef>
                <a:spcPts val="0"/>
              </a:spcBef>
              <a:buClr>
                <a:schemeClr val="accent1"/>
              </a:buClr>
              <a:buFont typeface="Wingdings" panose="05000000000000000000" pitchFamily="2" charset="2"/>
              <a:buChar char="l"/>
              <a:defRPr sz="1600">
                <a:solidFill>
                  <a:schemeClr val="tx2">
                    <a:lumMod val="75000"/>
                  </a:schemeClr>
                </a:solidFill>
                <a:latin typeface="微软雅黑" panose="020B0503020204020204" pitchFamily="34" charset="-122"/>
                <a:ea typeface="微软雅黑" panose="020B0503020204020204" pitchFamily="34" charset="-122"/>
              </a:defRPr>
            </a:lvl4pPr>
            <a:lvl5pPr marL="1828800" indent="0">
              <a:lnSpc>
                <a:spcPct val="150000"/>
              </a:lnSpc>
              <a:buNone/>
              <a:defRPr sz="1600">
                <a:solidFill>
                  <a:schemeClr val="tx2">
                    <a:lumMod val="75000"/>
                  </a:schemeClr>
                </a:solidFill>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5" name="文本占位符 4"/>
          <p:cNvSpPr>
            <a:spLocks noGrp="1"/>
          </p:cNvSpPr>
          <p:nvPr>
            <p:ph type="body" sz="quarter" idx="3"/>
          </p:nvPr>
        </p:nvSpPr>
        <p:spPr>
          <a:xfrm>
            <a:off x="4645025" y="989038"/>
            <a:ext cx="4041775" cy="639762"/>
          </a:xfrm>
        </p:spPr>
        <p:txBody>
          <a:bodyPr anchor="b"/>
          <a:lstStyle>
            <a:lvl1pPr marL="0" indent="0">
              <a:buNone/>
              <a:defRPr sz="3200" b="1">
                <a:solidFill>
                  <a:schemeClr val="tx2">
                    <a:lumMod val="7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内容占位符 3"/>
          <p:cNvSpPr>
            <a:spLocks noGrp="1"/>
          </p:cNvSpPr>
          <p:nvPr>
            <p:ph sz="half" idx="10"/>
          </p:nvPr>
        </p:nvSpPr>
        <p:spPr>
          <a:xfrm>
            <a:off x="4644008" y="1628800"/>
            <a:ext cx="4040188" cy="4968552"/>
          </a:xfrm>
        </p:spPr>
        <p:txBody>
          <a:bodyPr/>
          <a:lstStyle>
            <a:lvl1pPr>
              <a:lnSpc>
                <a:spcPct val="125000"/>
              </a:lnSpc>
              <a:spcBef>
                <a:spcPts val="0"/>
              </a:spcBef>
              <a:buClr>
                <a:schemeClr val="accent1"/>
              </a:buClr>
              <a:buFont typeface="Wingdings" panose="05000000000000000000" pitchFamily="2" charset="2"/>
              <a:buChar char="n"/>
              <a:defRPr sz="2800">
                <a:solidFill>
                  <a:schemeClr val="tx2">
                    <a:lumMod val="75000"/>
                  </a:schemeClr>
                </a:solidFill>
                <a:latin typeface="微软雅黑" panose="020B0503020204020204" pitchFamily="34" charset="-122"/>
                <a:ea typeface="微软雅黑" panose="020B0503020204020204" pitchFamily="34" charset="-122"/>
              </a:defRPr>
            </a:lvl1pPr>
            <a:lvl2pPr>
              <a:lnSpc>
                <a:spcPct val="125000"/>
              </a:lnSpc>
              <a:spcBef>
                <a:spcPts val="0"/>
              </a:spcBef>
              <a:buClr>
                <a:schemeClr val="accent1"/>
              </a:buClr>
              <a:defRPr sz="2400">
                <a:solidFill>
                  <a:schemeClr val="tx2">
                    <a:lumMod val="75000"/>
                  </a:schemeClr>
                </a:solidFill>
                <a:latin typeface="微软雅黑" panose="020B0503020204020204" pitchFamily="34" charset="-122"/>
                <a:ea typeface="微软雅黑" panose="020B0503020204020204" pitchFamily="34" charset="-122"/>
              </a:defRPr>
            </a:lvl2pPr>
            <a:lvl3pPr marL="1143000" indent="-228600">
              <a:lnSpc>
                <a:spcPct val="125000"/>
              </a:lnSpc>
              <a:spcBef>
                <a:spcPts val="0"/>
              </a:spcBef>
              <a:buClr>
                <a:schemeClr val="accent1"/>
              </a:buClr>
              <a:buFont typeface="Wingdings" panose="05000000000000000000" pitchFamily="2" charset="2"/>
              <a:buChar char="Ø"/>
              <a:defRPr sz="2000">
                <a:solidFill>
                  <a:schemeClr val="tx2">
                    <a:lumMod val="75000"/>
                  </a:schemeClr>
                </a:solidFill>
                <a:latin typeface="微软雅黑" panose="020B0503020204020204" pitchFamily="34" charset="-122"/>
                <a:ea typeface="微软雅黑" panose="020B0503020204020204" pitchFamily="34" charset="-122"/>
              </a:defRPr>
            </a:lvl3pPr>
            <a:lvl4pPr marL="1600200" indent="-228600">
              <a:lnSpc>
                <a:spcPct val="125000"/>
              </a:lnSpc>
              <a:spcBef>
                <a:spcPts val="0"/>
              </a:spcBef>
              <a:buClr>
                <a:schemeClr val="accent1"/>
              </a:buClr>
              <a:buFont typeface="Wingdings" panose="05000000000000000000" pitchFamily="2" charset="2"/>
              <a:buChar char="l"/>
              <a:defRPr sz="1600">
                <a:solidFill>
                  <a:schemeClr val="tx2">
                    <a:lumMod val="75000"/>
                  </a:schemeClr>
                </a:solidFill>
                <a:latin typeface="微软雅黑" panose="020B0503020204020204" pitchFamily="34" charset="-122"/>
                <a:ea typeface="微软雅黑" panose="020B0503020204020204" pitchFamily="34" charset="-122"/>
              </a:defRPr>
            </a:lvl4pPr>
            <a:lvl5pPr marL="1828800" indent="0">
              <a:lnSpc>
                <a:spcPct val="150000"/>
              </a:lnSpc>
              <a:buNone/>
              <a:defRPr sz="1600">
                <a:solidFill>
                  <a:schemeClr val="tx2">
                    <a:lumMod val="75000"/>
                  </a:schemeClr>
                </a:solidFill>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2" name="日期占位符 1"/>
          <p:cNvSpPr>
            <a:spLocks noGrp="1"/>
          </p:cNvSpPr>
          <p:nvPr>
            <p:ph type="dt" sz="half" idx="11"/>
          </p:nvPr>
        </p:nvSpPr>
        <p:spPr/>
        <p:txBody>
          <a:bodyPr/>
          <a:lstStyle/>
          <a:p>
            <a:r>
              <a:rPr lang="en-US" altLang="zh-CN"/>
              <a:t>2015/9/12</a:t>
            </a:r>
            <a:endParaRPr lang="zh-CN" altLang="en-US" dirty="0"/>
          </a:p>
        </p:txBody>
      </p:sp>
      <p:sp>
        <p:nvSpPr>
          <p:cNvPr id="9" name="页脚占位符 8"/>
          <p:cNvSpPr>
            <a:spLocks noGrp="1"/>
          </p:cNvSpPr>
          <p:nvPr>
            <p:ph type="ftr" sz="quarter" idx="12"/>
          </p:nvPr>
        </p:nvSpPr>
        <p:spPr/>
        <p:txBody>
          <a:bodyPr/>
          <a:lstStyle/>
          <a:p>
            <a:r>
              <a:rPr lang="en-US" altLang="zh-CN"/>
              <a:t>xbwu@zju.edu.cn</a:t>
            </a:r>
            <a:endParaRPr lang="zh-CN" altLang="en-US" dirty="0"/>
          </a:p>
        </p:txBody>
      </p:sp>
      <p:sp>
        <p:nvSpPr>
          <p:cNvPr id="11" name="灯片编号占位符 10"/>
          <p:cNvSpPr>
            <a:spLocks noGrp="1"/>
          </p:cNvSpPr>
          <p:nvPr>
            <p:ph type="sldNum" sz="quarter" idx="13"/>
          </p:nvPr>
        </p:nvSpPr>
        <p:spPr/>
        <p:txBody>
          <a:bodyPr/>
          <a:lstStyle/>
          <a:p>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大小分栏-内容与标题">
    <p:spTree>
      <p:nvGrpSpPr>
        <p:cNvPr id="1" name=""/>
        <p:cNvGrpSpPr/>
        <p:nvPr/>
      </p:nvGrpSpPr>
      <p:grpSpPr>
        <a:xfrm>
          <a:off x="0" y="0"/>
          <a:ext cx="0" cy="0"/>
          <a:chOff x="0" y="0"/>
          <a:chExt cx="0" cy="0"/>
        </a:xfrm>
      </p:grpSpPr>
      <p:pic>
        <p:nvPicPr>
          <p:cNvPr id="5" name="Picture 7" descr="E:\Z_20141020浙大应用项调整\PPT-10.23\PPT源文件-10.23-06.png"/>
          <p:cNvPicPr>
            <a:picLocks noChangeAspect="1" noChangeArrowheads="1"/>
          </p:cNvPicPr>
          <p:nvPr/>
        </p:nvPicPr>
        <p:blipFill>
          <a:blip r:embed="rId2"/>
          <a:srcRect/>
          <a:stretch>
            <a:fillRect/>
          </a:stretch>
        </p:blipFill>
        <p:spPr bwMode="auto">
          <a:xfrm>
            <a:off x="214313" y="214313"/>
            <a:ext cx="2692400" cy="758825"/>
          </a:xfrm>
          <a:prstGeom prst="rect">
            <a:avLst/>
          </a:prstGeom>
          <a:noFill/>
          <a:ln w="9525">
            <a:noFill/>
            <a:miter lim="800000"/>
            <a:headEnd/>
            <a:tailEnd/>
          </a:ln>
        </p:spPr>
      </p:pic>
      <p:pic>
        <p:nvPicPr>
          <p:cNvPr id="6" name="Picture 5" descr="E:\Z_20141020浙大应用项调整\PPT-10.23\PPT源文件-10.23-04.png"/>
          <p:cNvPicPr>
            <a:picLocks noChangeAspect="1" noChangeArrowheads="1"/>
          </p:cNvPicPr>
          <p:nvPr/>
        </p:nvPicPr>
        <p:blipFill>
          <a:blip r:embed="rId3"/>
          <a:srcRect/>
          <a:stretch>
            <a:fillRect/>
          </a:stretch>
        </p:blipFill>
        <p:spPr bwMode="auto">
          <a:xfrm>
            <a:off x="0" y="6589713"/>
            <a:ext cx="9180513" cy="288925"/>
          </a:xfrm>
          <a:prstGeom prst="rect">
            <a:avLst/>
          </a:prstGeom>
          <a:noFill/>
          <a:ln w="9525">
            <a:noFill/>
            <a:miter lim="800000"/>
            <a:headEnd/>
            <a:tailEnd/>
          </a:ln>
        </p:spPr>
      </p:pic>
      <p:pic>
        <p:nvPicPr>
          <p:cNvPr id="7" name="Picture 3" descr="E:\Z_20141020浙大应用项调整\PPT-10.23\PPT源文件-10.23-02.png"/>
          <p:cNvPicPr>
            <a:picLocks noChangeAspect="1" noChangeArrowheads="1"/>
          </p:cNvPicPr>
          <p:nvPr/>
        </p:nvPicPr>
        <p:blipFill>
          <a:blip r:embed="rId4"/>
          <a:srcRect/>
          <a:stretch>
            <a:fillRect/>
          </a:stretch>
        </p:blipFill>
        <p:spPr bwMode="auto">
          <a:xfrm>
            <a:off x="561975" y="6621463"/>
            <a:ext cx="4124325" cy="241300"/>
          </a:xfrm>
          <a:prstGeom prst="rect">
            <a:avLst/>
          </a:prstGeom>
          <a:noFill/>
          <a:ln w="9525">
            <a:noFill/>
            <a:miter lim="800000"/>
            <a:headEnd/>
            <a:tailEnd/>
          </a:ln>
        </p:spPr>
      </p:pic>
      <p:sp>
        <p:nvSpPr>
          <p:cNvPr id="2" name="标题 1"/>
          <p:cNvSpPr>
            <a:spLocks noGrp="1"/>
          </p:cNvSpPr>
          <p:nvPr>
            <p:ph type="title"/>
          </p:nvPr>
        </p:nvSpPr>
        <p:spPr>
          <a:xfrm>
            <a:off x="457200" y="980729"/>
            <a:ext cx="3008313" cy="792088"/>
          </a:xfrm>
        </p:spPr>
        <p:txBody>
          <a:bodyPr anchor="b"/>
          <a:lstStyle>
            <a:lvl1pPr algn="l">
              <a:defRPr sz="2000" b="1">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50" y="980728"/>
            <a:ext cx="5111750" cy="5616624"/>
          </a:xfrm>
        </p:spPr>
        <p:txBody>
          <a:bodyPr/>
          <a:lstStyle>
            <a:lvl1pPr>
              <a:lnSpc>
                <a:spcPct val="125000"/>
              </a:lnSpc>
              <a:spcBef>
                <a:spcPts val="0"/>
              </a:spcBef>
              <a:buClr>
                <a:schemeClr val="accent1"/>
              </a:buClr>
              <a:buFont typeface="Wingdings" panose="05000000000000000000" pitchFamily="2" charset="2"/>
              <a:buChar char="n"/>
              <a:defRPr sz="2800">
                <a:solidFill>
                  <a:schemeClr val="tx2">
                    <a:lumMod val="75000"/>
                  </a:schemeClr>
                </a:solidFill>
                <a:latin typeface="微软雅黑" panose="020B0503020204020204" pitchFamily="34" charset="-122"/>
                <a:ea typeface="微软雅黑" panose="020B0503020204020204" pitchFamily="34" charset="-122"/>
              </a:defRPr>
            </a:lvl1pPr>
            <a:lvl2pPr>
              <a:lnSpc>
                <a:spcPct val="125000"/>
              </a:lnSpc>
              <a:spcBef>
                <a:spcPts val="0"/>
              </a:spcBef>
              <a:buClr>
                <a:schemeClr val="accent1"/>
              </a:buClr>
              <a:defRPr sz="2800">
                <a:solidFill>
                  <a:schemeClr val="tx2">
                    <a:lumMod val="75000"/>
                  </a:schemeClr>
                </a:solidFill>
                <a:latin typeface="微软雅黑" panose="020B0503020204020204" pitchFamily="34" charset="-122"/>
                <a:ea typeface="微软雅黑" panose="020B0503020204020204" pitchFamily="34" charset="-122"/>
              </a:defRPr>
            </a:lvl2pPr>
            <a:lvl3pPr marL="1143000" indent="-228600">
              <a:lnSpc>
                <a:spcPct val="125000"/>
              </a:lnSpc>
              <a:spcBef>
                <a:spcPts val="0"/>
              </a:spcBef>
              <a:buClr>
                <a:schemeClr val="accent1"/>
              </a:buClr>
              <a:buFont typeface="Wingdings" panose="05000000000000000000" pitchFamily="2" charset="2"/>
              <a:buChar char="Ø"/>
              <a:defRPr sz="2400">
                <a:solidFill>
                  <a:schemeClr val="tx2">
                    <a:lumMod val="75000"/>
                  </a:schemeClr>
                </a:solidFill>
                <a:latin typeface="微软雅黑" panose="020B0503020204020204" pitchFamily="34" charset="-122"/>
                <a:ea typeface="微软雅黑" panose="020B0503020204020204" pitchFamily="34" charset="-122"/>
              </a:defRPr>
            </a:lvl3pPr>
            <a:lvl4pPr marL="1600200" indent="-228600">
              <a:lnSpc>
                <a:spcPct val="125000"/>
              </a:lnSpc>
              <a:spcBef>
                <a:spcPts val="0"/>
              </a:spcBef>
              <a:buClr>
                <a:schemeClr val="accent1"/>
              </a:buClr>
              <a:buFont typeface="Wingdings" panose="05000000000000000000" pitchFamily="2" charset="2"/>
              <a:buChar char="l"/>
              <a:defRPr sz="2000">
                <a:solidFill>
                  <a:schemeClr val="tx2">
                    <a:lumMod val="75000"/>
                  </a:schemeClr>
                </a:solidFill>
                <a:latin typeface="微软雅黑" panose="020B0503020204020204" pitchFamily="34" charset="-122"/>
                <a:ea typeface="微软雅黑" panose="020B0503020204020204" pitchFamily="34" charset="-122"/>
              </a:defRPr>
            </a:lvl4pPr>
            <a:lvl5pPr>
              <a:lnSpc>
                <a:spcPct val="125000"/>
              </a:lnSpc>
              <a:spcBef>
                <a:spcPts val="0"/>
              </a:spcBef>
              <a:buClr>
                <a:schemeClr val="accent1"/>
              </a:buClr>
              <a:defRPr sz="2000">
                <a:solidFill>
                  <a:schemeClr val="tx2">
                    <a:lumMod val="75000"/>
                  </a:schemeClr>
                </a:solidFill>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00" y="1772816"/>
            <a:ext cx="3008313" cy="4824536"/>
          </a:xfrm>
        </p:spPr>
        <p:txBody>
          <a:bodyPr/>
          <a:lstStyle>
            <a:lvl1pPr marL="0" indent="0">
              <a:buNone/>
              <a:defRPr sz="1400">
                <a:solidFill>
                  <a:schemeClr val="tx2">
                    <a:lumMod val="7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日期占位符 7"/>
          <p:cNvSpPr>
            <a:spLocks noGrp="1"/>
          </p:cNvSpPr>
          <p:nvPr>
            <p:ph type="dt" sz="half" idx="10"/>
          </p:nvPr>
        </p:nvSpPr>
        <p:spPr/>
        <p:txBody>
          <a:bodyPr/>
          <a:lstStyle/>
          <a:p>
            <a:r>
              <a:rPr lang="en-US" altLang="zh-CN"/>
              <a:t>2015/9/12</a:t>
            </a:r>
            <a:endParaRPr lang="zh-CN" altLang="en-US" dirty="0"/>
          </a:p>
        </p:txBody>
      </p:sp>
      <p:sp>
        <p:nvSpPr>
          <p:cNvPr id="9" name="页脚占位符 8"/>
          <p:cNvSpPr>
            <a:spLocks noGrp="1"/>
          </p:cNvSpPr>
          <p:nvPr>
            <p:ph type="ftr" sz="quarter" idx="11"/>
          </p:nvPr>
        </p:nvSpPr>
        <p:spPr/>
        <p:txBody>
          <a:bodyPr/>
          <a:lstStyle/>
          <a:p>
            <a:r>
              <a:rPr lang="en-US" altLang="zh-CN"/>
              <a:t>xbwu@zju.edu.cn</a:t>
            </a:r>
            <a:endParaRPr lang="zh-CN" altLang="en-US" dirty="0"/>
          </a:p>
        </p:txBody>
      </p:sp>
      <p:sp>
        <p:nvSpPr>
          <p:cNvPr id="10" name="灯片编号占位符 9"/>
          <p:cNvSpPr>
            <a:spLocks noGrp="1"/>
          </p:cNvSpPr>
          <p:nvPr>
            <p:ph type="sldNum" sz="quarter" idx="12"/>
          </p:nvPr>
        </p:nvSpPr>
        <p:spPr/>
        <p:txBody>
          <a:body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237312"/>
            <a:ext cx="2133600" cy="365125"/>
          </a:xfrm>
          <a:prstGeom prst="rect">
            <a:avLst/>
          </a:prstGeom>
        </p:spPr>
        <p:txBody>
          <a:bodyPr vert="horz" wrap="square" lIns="91440" tIns="45720" rIns="91440" bIns="45720" numCol="1" anchor="ctr" anchorCtr="0" compatLnSpc="1"/>
          <a:lstStyle>
            <a:lvl1pPr>
              <a:defRPr sz="1200">
                <a:solidFill>
                  <a:srgbClr val="898989"/>
                </a:solidFill>
                <a:latin typeface="Calibri" panose="020F0502020204030204" pitchFamily="34" charset="0"/>
                <a:ea typeface="宋体" panose="02010600030101010101" pitchFamily="2" charset="-122"/>
              </a:defRPr>
            </a:lvl1pPr>
          </a:lstStyle>
          <a:p>
            <a:r>
              <a:rPr lang="en-US" altLang="zh-CN" dirty="0"/>
              <a:t>2015/9/12</a:t>
            </a:r>
            <a:endParaRPr lang="zh-CN" altLang="en-US" dirty="0"/>
          </a:p>
        </p:txBody>
      </p:sp>
      <p:sp>
        <p:nvSpPr>
          <p:cNvPr id="5" name="页脚占位符 4"/>
          <p:cNvSpPr>
            <a:spLocks noGrp="1"/>
          </p:cNvSpPr>
          <p:nvPr>
            <p:ph type="ftr" sz="quarter" idx="3"/>
          </p:nvPr>
        </p:nvSpPr>
        <p:spPr>
          <a:xfrm>
            <a:off x="3124200" y="623731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r>
              <a:rPr lang="en-US" altLang="zh-CN" dirty="0"/>
              <a:t>xbwu@zju.edu.cn</a:t>
            </a:r>
            <a:endParaRPr lang="zh-CN" altLang="en-US" dirty="0"/>
          </a:p>
        </p:txBody>
      </p:sp>
      <p:sp>
        <p:nvSpPr>
          <p:cNvPr id="6" name="灯片编号占位符 5"/>
          <p:cNvSpPr>
            <a:spLocks noGrp="1"/>
          </p:cNvSpPr>
          <p:nvPr>
            <p:ph type="sldNum" sz="quarter" idx="4"/>
          </p:nvPr>
        </p:nvSpPr>
        <p:spPr>
          <a:xfrm>
            <a:off x="6553200" y="6237312"/>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ea typeface="宋体" panose="02010600030101010101" pitchFamily="2" charset="-122"/>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rtl="0" eaLnBrk="1" fontAlgn="base" hangingPunct="1">
        <a:spcBef>
          <a:spcPct val="0"/>
        </a:spcBef>
        <a:spcAft>
          <a:spcPct val="0"/>
        </a:spcAft>
        <a:defRPr kumimoji="1" sz="4400" kern="1200">
          <a:solidFill>
            <a:schemeClr val="tx1"/>
          </a:solidFill>
          <a:latin typeface="+mj-lt"/>
          <a:ea typeface="+mj-ea"/>
          <a:cs typeface="宋体" panose="02010600030101010101" pitchFamily="2" charset="-122"/>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mn-ea"/>
          <a:cs typeface="宋体" panose="02010600030101010101" pitchFamily="2" charset="-122"/>
        </a:defRPr>
      </a:lvl1pPr>
      <a:lvl2pPr marL="742950" indent="-285750" algn="l"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oleObject" Target="../embeddings/oleObject2.bin"/><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9552" y="1028626"/>
            <a:ext cx="2808312" cy="400110"/>
          </a:xfrm>
          <a:prstGeom prst="rect">
            <a:avLst/>
          </a:prstGeom>
          <a:noFill/>
        </p:spPr>
        <p:txBody>
          <a:bodyPr wrap="square" rtlCol="0">
            <a:spAutoFit/>
          </a:bodyPr>
          <a:lstStyle/>
          <a:p>
            <a:r>
              <a:rPr lang="zh-CN" altLang="en-US" sz="2000" b="1" dirty="0">
                <a:solidFill>
                  <a:schemeClr val="tx2"/>
                </a:solidFill>
                <a:latin typeface="微软雅黑" panose="020B0503020204020204" pitchFamily="34" charset="-122"/>
                <a:ea typeface="微软雅黑" panose="020B0503020204020204" pitchFamily="34" charset="-122"/>
              </a:rPr>
              <a:t>创新与创业管理强化班</a:t>
            </a:r>
          </a:p>
        </p:txBody>
      </p:sp>
      <p:sp>
        <p:nvSpPr>
          <p:cNvPr id="5" name="标题 4"/>
          <p:cNvSpPr>
            <a:spLocks noGrp="1"/>
          </p:cNvSpPr>
          <p:nvPr>
            <p:ph type="ctrTitle"/>
          </p:nvPr>
        </p:nvSpPr>
        <p:spPr>
          <a:xfrm>
            <a:off x="1357290" y="1785926"/>
            <a:ext cx="6766520" cy="938535"/>
          </a:xfrm>
        </p:spPr>
        <p:txBody>
          <a:bodyPr>
            <a:normAutofit/>
          </a:bodyPr>
          <a:lstStyle/>
          <a:p>
            <a:r>
              <a:rPr lang="zh-CN" altLang="en-US" sz="5400" spc="600" dirty="0"/>
              <a:t>管理学</a:t>
            </a:r>
          </a:p>
        </p:txBody>
      </p:sp>
      <p:sp>
        <p:nvSpPr>
          <p:cNvPr id="6" name="副标题 5"/>
          <p:cNvSpPr>
            <a:spLocks noGrp="1"/>
          </p:cNvSpPr>
          <p:nvPr>
            <p:ph type="subTitle" idx="1"/>
          </p:nvPr>
        </p:nvSpPr>
        <p:spPr>
          <a:xfrm>
            <a:off x="2159732" y="3573016"/>
            <a:ext cx="4824536" cy="2348843"/>
          </a:xfrm>
        </p:spPr>
        <p:txBody>
          <a:bodyPr/>
          <a:lstStyle/>
          <a:p>
            <a:pPr eaLnBrk="0" hangingPunct="0">
              <a:lnSpc>
                <a:spcPct val="150000"/>
              </a:lnSpc>
              <a:spcBef>
                <a:spcPct val="0"/>
              </a:spcBef>
            </a:pPr>
            <a:r>
              <a:rPr lang="zh-CN" altLang="en-US" sz="2000" b="1" dirty="0">
                <a:solidFill>
                  <a:srgbClr val="1F497D"/>
                </a:solidFill>
                <a:latin typeface="Arial" panose="020B0604020202020204" pitchFamily="34" charset="0"/>
              </a:rPr>
              <a:t>浙江大学管理学院</a:t>
            </a:r>
            <a:endParaRPr lang="en-US" altLang="zh-CN" sz="2000" b="1" dirty="0">
              <a:solidFill>
                <a:srgbClr val="1F497D"/>
              </a:solidFill>
              <a:latin typeface="Arial" panose="020B0604020202020204" pitchFamily="34" charset="0"/>
            </a:endParaRPr>
          </a:p>
          <a:p>
            <a:pPr eaLnBrk="0" hangingPunct="0">
              <a:lnSpc>
                <a:spcPct val="150000"/>
              </a:lnSpc>
              <a:spcBef>
                <a:spcPct val="0"/>
              </a:spcBef>
            </a:pPr>
            <a:r>
              <a:rPr lang="zh-CN" altLang="en-US" sz="2000" b="1" dirty="0">
                <a:solidFill>
                  <a:srgbClr val="1F497D"/>
                </a:solidFill>
                <a:latin typeface="Arial" panose="020B0604020202020204" pitchFamily="34" charset="0"/>
              </a:rPr>
              <a:t>吴晓波</a:t>
            </a:r>
            <a:r>
              <a:rPr lang="en-US" altLang="zh-CN" sz="2000" b="1" dirty="0">
                <a:solidFill>
                  <a:srgbClr val="1F497D"/>
                </a:solidFill>
                <a:latin typeface="Arial" panose="020B0604020202020204" pitchFamily="34" charset="0"/>
              </a:rPr>
              <a:t>  </a:t>
            </a:r>
            <a:r>
              <a:rPr lang="zh-CN" altLang="en-US" sz="2000" b="1" dirty="0">
                <a:solidFill>
                  <a:srgbClr val="1F497D"/>
                </a:solidFill>
                <a:latin typeface="Arial" panose="020B0604020202020204" pitchFamily="34" charset="0"/>
              </a:rPr>
              <a:t>教授  </a:t>
            </a:r>
            <a:endParaRPr lang="en-US" altLang="zh-CN" sz="2000" b="1" dirty="0">
              <a:solidFill>
                <a:srgbClr val="1F497D"/>
              </a:solidFill>
              <a:latin typeface="Arial" panose="020B0604020202020204" pitchFamily="34" charset="0"/>
            </a:endParaRPr>
          </a:p>
          <a:p>
            <a:pPr eaLnBrk="0" hangingPunct="0">
              <a:lnSpc>
                <a:spcPct val="150000"/>
              </a:lnSpc>
              <a:spcBef>
                <a:spcPct val="0"/>
              </a:spcBef>
            </a:pPr>
            <a:r>
              <a:rPr lang="zh-CN" altLang="en-US" sz="2000" b="1" dirty="0">
                <a:solidFill>
                  <a:srgbClr val="1F497D"/>
                </a:solidFill>
                <a:latin typeface="Arial" panose="020B0604020202020204" pitchFamily="34" charset="0"/>
              </a:rPr>
              <a:t>吴东</a:t>
            </a:r>
            <a:r>
              <a:rPr lang="en-US" altLang="zh-CN" sz="2000" b="1" dirty="0">
                <a:solidFill>
                  <a:srgbClr val="1F497D"/>
                </a:solidFill>
                <a:latin typeface="Arial" panose="020B0604020202020204" pitchFamily="34" charset="0"/>
              </a:rPr>
              <a:t>  </a:t>
            </a:r>
            <a:r>
              <a:rPr lang="zh-CN" altLang="en-US" sz="2000" b="1" dirty="0">
                <a:solidFill>
                  <a:srgbClr val="1F497D"/>
                </a:solidFill>
                <a:latin typeface="Arial" panose="020B0604020202020204" pitchFamily="34" charset="0"/>
              </a:rPr>
              <a:t>副教授</a:t>
            </a:r>
            <a:endParaRPr lang="en-US" altLang="zh-CN" sz="2000" b="1" dirty="0">
              <a:solidFill>
                <a:srgbClr val="1F497D"/>
              </a:solidFill>
              <a:latin typeface="Arial" panose="020B0604020202020204" pitchFamily="34" charset="0"/>
            </a:endParaRPr>
          </a:p>
        </p:txBody>
      </p:sp>
      <p:pic>
        <p:nvPicPr>
          <p:cNvPr id="7" name="Picture 3"/>
          <p:cNvPicPr>
            <a:picLocks noChangeAspect="1" noChangeArrowheads="1"/>
          </p:cNvPicPr>
          <p:nvPr/>
        </p:nvPicPr>
        <p:blipFill>
          <a:blip r:embed="rId2"/>
          <a:srcRect/>
          <a:stretch>
            <a:fillRect/>
          </a:stretch>
        </p:blipFill>
        <p:spPr bwMode="auto">
          <a:xfrm>
            <a:off x="468313" y="5794375"/>
            <a:ext cx="3176587" cy="66675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93884B9-0CA0-406D-AA4B-0268A101F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69" y="911024"/>
            <a:ext cx="4827852" cy="2413926"/>
          </a:xfrm>
          <a:prstGeom prst="rect">
            <a:avLst/>
          </a:prstGeom>
        </p:spPr>
      </p:pic>
      <p:sp>
        <p:nvSpPr>
          <p:cNvPr id="5" name="文本框 4">
            <a:extLst>
              <a:ext uri="{FF2B5EF4-FFF2-40B4-BE49-F238E27FC236}">
                <a16:creationId xmlns:a16="http://schemas.microsoft.com/office/drawing/2014/main" id="{CDC9A065-EF10-4902-ACB1-BFBF369934D3}"/>
              </a:ext>
            </a:extLst>
          </p:cNvPr>
          <p:cNvSpPr txBox="1"/>
          <p:nvPr/>
        </p:nvSpPr>
        <p:spPr>
          <a:xfrm>
            <a:off x="1190781" y="3324950"/>
            <a:ext cx="3185487" cy="369332"/>
          </a:xfrm>
          <a:prstGeom prst="rect">
            <a:avLst/>
          </a:prstGeom>
          <a:noFill/>
        </p:spPr>
        <p:txBody>
          <a:bodyPr wrap="non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为什么创业团队总是会分手？</a:t>
            </a:r>
          </a:p>
        </p:txBody>
      </p:sp>
      <p:pic>
        <p:nvPicPr>
          <p:cNvPr id="7" name="图片 6">
            <a:extLst>
              <a:ext uri="{FF2B5EF4-FFF2-40B4-BE49-F238E27FC236}">
                <a16:creationId xmlns:a16="http://schemas.microsoft.com/office/drawing/2014/main" id="{5103A1A8-7A6F-4824-B950-D468351CD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213" y="911024"/>
            <a:ext cx="3672406" cy="2413926"/>
          </a:xfrm>
          <a:prstGeom prst="rect">
            <a:avLst/>
          </a:prstGeom>
        </p:spPr>
      </p:pic>
      <p:sp>
        <p:nvSpPr>
          <p:cNvPr id="8" name="文本框 7">
            <a:extLst>
              <a:ext uri="{FF2B5EF4-FFF2-40B4-BE49-F238E27FC236}">
                <a16:creationId xmlns:a16="http://schemas.microsoft.com/office/drawing/2014/main" id="{CCF161CB-12B2-41BC-9CAB-848B85CE0C10}"/>
              </a:ext>
            </a:extLst>
          </p:cNvPr>
          <p:cNvSpPr txBox="1"/>
          <p:nvPr/>
        </p:nvSpPr>
        <p:spPr>
          <a:xfrm>
            <a:off x="5668921" y="3324950"/>
            <a:ext cx="2492990" cy="369332"/>
          </a:xfrm>
          <a:prstGeom prst="rect">
            <a:avLst/>
          </a:prstGeom>
          <a:noFill/>
        </p:spPr>
        <p:txBody>
          <a:bodyPr wrap="non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当当“夫妻店”不再？</a:t>
            </a:r>
          </a:p>
        </p:txBody>
      </p:sp>
      <p:grpSp>
        <p:nvGrpSpPr>
          <p:cNvPr id="9" name="组合 8">
            <a:extLst>
              <a:ext uri="{FF2B5EF4-FFF2-40B4-BE49-F238E27FC236}">
                <a16:creationId xmlns:a16="http://schemas.microsoft.com/office/drawing/2014/main" id="{FECA346E-3915-4BE0-8288-E9E274BD311E}"/>
              </a:ext>
            </a:extLst>
          </p:cNvPr>
          <p:cNvGrpSpPr/>
          <p:nvPr/>
        </p:nvGrpSpPr>
        <p:grpSpPr>
          <a:xfrm>
            <a:off x="206406" y="3717032"/>
            <a:ext cx="3810000" cy="2893457"/>
            <a:chOff x="107504" y="1655465"/>
            <a:chExt cx="3810000" cy="2893457"/>
          </a:xfrm>
        </p:grpSpPr>
        <p:pic>
          <p:nvPicPr>
            <p:cNvPr id="10" name="Picture 2">
              <a:extLst>
                <a:ext uri="{FF2B5EF4-FFF2-40B4-BE49-F238E27FC236}">
                  <a16:creationId xmlns:a16="http://schemas.microsoft.com/office/drawing/2014/main" id="{C9F65BB8-5EDB-4EA4-80B7-4EAF14B4D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655465"/>
              <a:ext cx="3810000" cy="25241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19C3418D-B15B-4686-80C1-33BAAC2D6AB4}"/>
                </a:ext>
              </a:extLst>
            </p:cNvPr>
            <p:cNvSpPr txBox="1"/>
            <p:nvPr/>
          </p:nvSpPr>
          <p:spPr>
            <a:xfrm>
              <a:off x="361250" y="4179590"/>
              <a:ext cx="330250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腾讯创业</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兄弟：谈钱不伤感情</a:t>
              </a:r>
            </a:p>
          </p:txBody>
        </p:sp>
      </p:grpSp>
      <p:grpSp>
        <p:nvGrpSpPr>
          <p:cNvPr id="12" name="组合 11">
            <a:extLst>
              <a:ext uri="{FF2B5EF4-FFF2-40B4-BE49-F238E27FC236}">
                <a16:creationId xmlns:a16="http://schemas.microsoft.com/office/drawing/2014/main" id="{297A6001-3BAA-4467-AE2B-2221414EB162}"/>
              </a:ext>
            </a:extLst>
          </p:cNvPr>
          <p:cNvGrpSpPr/>
          <p:nvPr/>
        </p:nvGrpSpPr>
        <p:grpSpPr>
          <a:xfrm>
            <a:off x="4286776" y="3711868"/>
            <a:ext cx="4594876" cy="2898621"/>
            <a:chOff x="4187874" y="1650301"/>
            <a:chExt cx="4594876" cy="2898621"/>
          </a:xfrm>
        </p:grpSpPr>
        <p:pic>
          <p:nvPicPr>
            <p:cNvPr id="13" name="Picture 4">
              <a:extLst>
                <a:ext uri="{FF2B5EF4-FFF2-40B4-BE49-F238E27FC236}">
                  <a16:creationId xmlns:a16="http://schemas.microsoft.com/office/drawing/2014/main" id="{DD6A9181-CBB7-4CFE-8B5B-8421F6E45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874" y="1650301"/>
              <a:ext cx="4594876" cy="252929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C65AEAC-B306-49E9-A844-B3DB20744052}"/>
                </a:ext>
              </a:extLst>
            </p:cNvPr>
            <p:cNvSpPr txBox="1"/>
            <p:nvPr/>
          </p:nvSpPr>
          <p:spPr>
            <a:xfrm>
              <a:off x="5468304" y="4179590"/>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阿里巴巴十八罗汉</a:t>
              </a:r>
            </a:p>
          </p:txBody>
        </p:sp>
      </p:grpSp>
    </p:spTree>
    <p:extLst>
      <p:ext uri="{BB962C8B-B14F-4D97-AF65-F5344CB8AC3E}">
        <p14:creationId xmlns:p14="http://schemas.microsoft.com/office/powerpoint/2010/main" val="749994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p:txBody>
          <a:bodyPr/>
          <a:lstStyle/>
          <a:p>
            <a:pPr marL="0" indent="0" eaLnBrk="1" hangingPunct="1">
              <a:buNone/>
            </a:pPr>
            <a:r>
              <a:rPr lang="zh-CN" altLang="en-US" sz="3200" b="1" dirty="0">
                <a:latin typeface="宋体" panose="02010600030101010101" pitchFamily="2" charset="-122"/>
              </a:rPr>
              <a:t>领导、管理与权术？</a:t>
            </a:r>
          </a:p>
        </p:txBody>
      </p:sp>
      <p:sp>
        <p:nvSpPr>
          <p:cNvPr id="29698"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领导艺术？</a:t>
            </a:r>
          </a:p>
        </p:txBody>
      </p:sp>
      <p:sp>
        <p:nvSpPr>
          <p:cNvPr id="5" name="内容占位符 2"/>
          <p:cNvSpPr txBox="1"/>
          <p:nvPr/>
        </p:nvSpPr>
        <p:spPr bwMode="auto">
          <a:xfrm>
            <a:off x="899592" y="2780928"/>
            <a:ext cx="8229600" cy="720080"/>
          </a:xfrm>
          <a:prstGeom prst="rect">
            <a:avLst/>
          </a:prstGeom>
          <a:noFill/>
          <a:ln w="9525">
            <a:noFill/>
            <a:miter lim="800000"/>
          </a:ln>
        </p:spPr>
        <p:txBody>
          <a:bodyPr vert="horz" wrap="square" lIns="91440" tIns="45720" rIns="91440" bIns="45720" numCol="1" anchor="t" anchorCtr="0" compatLnSpc="1"/>
          <a:lstStyle/>
          <a:p>
            <a:pPr marL="342900" indent="-342900" fontAlgn="base">
              <a:lnSpc>
                <a:spcPct val="125000"/>
              </a:lnSpc>
              <a:spcBef>
                <a:spcPct val="20000"/>
              </a:spcBef>
              <a:spcAft>
                <a:spcPct val="0"/>
              </a:spcAft>
              <a:buClr>
                <a:schemeClr val="tx2">
                  <a:lumMod val="60000"/>
                  <a:lumOff val="40000"/>
                </a:schemeClr>
              </a:buClr>
              <a:buFont typeface="Wingdings" panose="05000000000000000000" pitchFamily="2" charset="2"/>
              <a:buChar char="n"/>
              <a:defRPr/>
            </a:pPr>
            <a:r>
              <a:rPr kumimoji="1" lang="en-US" altLang="zh-CN"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a:t>
            </a:r>
            <a:r>
              <a:rPr kumimoji="1" lang="zh-CN" altLang="en-US"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资治通鉴</a:t>
            </a:r>
            <a:r>
              <a:rPr kumimoji="1" lang="en-US" altLang="zh-CN"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a:t>
            </a:r>
            <a:endParaRPr kumimoji="1" lang="zh-CN" altLang="en-US"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endParaRPr>
          </a:p>
        </p:txBody>
      </p:sp>
      <p:sp>
        <p:nvSpPr>
          <p:cNvPr id="7" name="内容占位符 2"/>
          <p:cNvSpPr txBox="1"/>
          <p:nvPr/>
        </p:nvSpPr>
        <p:spPr bwMode="auto">
          <a:xfrm>
            <a:off x="899592" y="3573016"/>
            <a:ext cx="8229600" cy="720080"/>
          </a:xfrm>
          <a:prstGeom prst="rect">
            <a:avLst/>
          </a:prstGeom>
          <a:noFill/>
          <a:ln w="9525">
            <a:noFill/>
            <a:miter lim="800000"/>
          </a:ln>
        </p:spPr>
        <p:txBody>
          <a:bodyPr vert="horz" wrap="square" lIns="91440" tIns="45720" rIns="91440" bIns="45720" numCol="1" anchor="t" anchorCtr="0" compatLnSpc="1"/>
          <a:lstStyle/>
          <a:p>
            <a:pPr marL="342900" indent="-342900" fontAlgn="base">
              <a:lnSpc>
                <a:spcPct val="125000"/>
              </a:lnSpc>
              <a:spcBef>
                <a:spcPct val="20000"/>
              </a:spcBef>
              <a:spcAft>
                <a:spcPct val="0"/>
              </a:spcAft>
              <a:buClr>
                <a:schemeClr val="tx2">
                  <a:lumMod val="60000"/>
                  <a:lumOff val="40000"/>
                </a:schemeClr>
              </a:buClr>
              <a:buFont typeface="Wingdings" panose="05000000000000000000" pitchFamily="2" charset="2"/>
              <a:buChar char="n"/>
              <a:defRPr/>
            </a:pPr>
            <a:r>
              <a:rPr kumimoji="1" lang="en-US" altLang="zh-CN"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a:t>
            </a:r>
            <a:r>
              <a:rPr kumimoji="1" lang="zh-CN" altLang="en-US"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官场现形记</a:t>
            </a:r>
            <a:r>
              <a:rPr kumimoji="1" lang="en-US" altLang="zh-CN"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a:t>
            </a:r>
            <a:endParaRPr kumimoji="1" lang="zh-CN" altLang="en-US"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endParaRPr>
          </a:p>
        </p:txBody>
      </p:sp>
      <p:sp>
        <p:nvSpPr>
          <p:cNvPr id="8" name="内容占位符 2"/>
          <p:cNvSpPr txBox="1"/>
          <p:nvPr/>
        </p:nvSpPr>
        <p:spPr bwMode="auto">
          <a:xfrm>
            <a:off x="899592" y="4365104"/>
            <a:ext cx="8229600" cy="720080"/>
          </a:xfrm>
          <a:prstGeom prst="rect">
            <a:avLst/>
          </a:prstGeom>
          <a:noFill/>
          <a:ln w="9525">
            <a:noFill/>
            <a:miter lim="800000"/>
          </a:ln>
        </p:spPr>
        <p:txBody>
          <a:bodyPr vert="horz" wrap="square" lIns="91440" tIns="45720" rIns="91440" bIns="45720" numCol="1" anchor="t" anchorCtr="0" compatLnSpc="1"/>
          <a:lstStyle/>
          <a:p>
            <a:pPr marL="342900" marR="0" lvl="0" indent="-342900" defTabSz="914400" fontAlgn="base" latinLnBrk="0">
              <a:lnSpc>
                <a:spcPct val="125000"/>
              </a:lnSpc>
              <a:spcAft>
                <a:spcPct val="0"/>
              </a:spcAft>
              <a:buClr>
                <a:schemeClr val="tx2">
                  <a:lumMod val="60000"/>
                  <a:lumOff val="40000"/>
                </a:schemeClr>
              </a:buClr>
              <a:buSzTx/>
              <a:buFont typeface="Wingdings" panose="05000000000000000000" pitchFamily="2" charset="2"/>
              <a:buChar char="n"/>
              <a:defRPr/>
            </a:pPr>
            <a:r>
              <a:rPr kumimoji="1" lang="en-US" altLang="zh-CN"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a:t>
            </a:r>
            <a:r>
              <a:rPr kumimoji="1" lang="zh-CN" altLang="en-US"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厚黑学</a:t>
            </a:r>
            <a:r>
              <a:rPr kumimoji="1" lang="en-US" altLang="zh-CN"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a:t>
            </a:r>
            <a:endParaRPr kumimoji="1" lang="zh-CN" altLang="en-US" sz="3200" b="1"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p:txBody>
          <a:bodyPr>
            <a:normAutofit/>
          </a:bodyPr>
          <a:lstStyle/>
          <a:p>
            <a:pPr eaLnBrk="1" hangingPunct="1">
              <a:lnSpc>
                <a:spcPct val="150000"/>
              </a:lnSpc>
            </a:pPr>
            <a:r>
              <a:rPr lang="zh-CN" altLang="en-US" dirty="0">
                <a:latin typeface="宋体" panose="02010600030101010101" pitchFamily="2" charset="-122"/>
              </a:rPr>
              <a:t>管理：协调工作活动，以</a:t>
            </a:r>
            <a:r>
              <a:rPr lang="zh-CN" altLang="en-US" b="1" u="sng" dirty="0">
                <a:solidFill>
                  <a:schemeClr val="accent2"/>
                </a:solidFill>
                <a:latin typeface="宋体" panose="02010600030101010101" pitchFamily="2" charset="-122"/>
              </a:rPr>
              <a:t>有效率</a:t>
            </a:r>
            <a:r>
              <a:rPr lang="zh-CN" altLang="en-US" dirty="0">
                <a:latin typeface="宋体" panose="02010600030101010101" pitchFamily="2" charset="-122"/>
              </a:rPr>
              <a:t>和</a:t>
            </a:r>
            <a:r>
              <a:rPr lang="zh-CN" altLang="en-US" b="1" u="sng" dirty="0">
                <a:solidFill>
                  <a:schemeClr val="accent2"/>
                </a:solidFill>
                <a:latin typeface="宋体" panose="02010600030101010101" pitchFamily="2" charset="-122"/>
              </a:rPr>
              <a:t>有效果</a:t>
            </a:r>
            <a:r>
              <a:rPr lang="zh-CN" altLang="en-US" dirty="0">
                <a:latin typeface="宋体" panose="02010600030101010101" pitchFamily="2" charset="-122"/>
              </a:rPr>
              <a:t>地同其他人一起或通过其他人实现组织目标的过程</a:t>
            </a:r>
          </a:p>
          <a:p>
            <a:pPr eaLnBrk="1" hangingPunct="1">
              <a:lnSpc>
                <a:spcPct val="150000"/>
              </a:lnSpc>
            </a:pPr>
            <a:r>
              <a:rPr lang="zh-CN" altLang="en-US" dirty="0">
                <a:latin typeface="宋体" panose="02010600030101010101" pitchFamily="2" charset="-122"/>
              </a:rPr>
              <a:t>效率：稀缺资源的成本最小化</a:t>
            </a:r>
          </a:p>
          <a:p>
            <a:pPr eaLnBrk="1" hangingPunct="1">
              <a:lnSpc>
                <a:spcPct val="150000"/>
              </a:lnSpc>
            </a:pPr>
            <a:r>
              <a:rPr lang="zh-CN" altLang="en-US" dirty="0">
                <a:latin typeface="宋体" panose="02010600030101010101" pitchFamily="2" charset="-122"/>
              </a:rPr>
              <a:t>效果：使活动实现组织的预定目标</a:t>
            </a:r>
          </a:p>
          <a:p>
            <a:pPr marL="0" indent="0" eaLnBrk="1" hangingPunct="1">
              <a:buNone/>
            </a:pPr>
            <a:endParaRPr lang="zh-CN" altLang="en-US" dirty="0">
              <a:latin typeface="宋体" panose="02010600030101010101" pitchFamily="2" charset="-122"/>
            </a:endParaRPr>
          </a:p>
        </p:txBody>
      </p:sp>
      <p:sp>
        <p:nvSpPr>
          <p:cNvPr id="29698"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什么是管理</a:t>
            </a:r>
          </a:p>
        </p:txBody>
      </p:sp>
      <p:pic>
        <p:nvPicPr>
          <p:cNvPr id="29702" name="Picture 6" descr="C:\Users\gaoyu\Desktop\01300000164586122225835690457.jpg"/>
          <p:cNvPicPr>
            <a:picLocks noChangeAspect="1" noChangeArrowheads="1"/>
          </p:cNvPicPr>
          <p:nvPr/>
        </p:nvPicPr>
        <p:blipFill>
          <a:blip r:embed="rId2" cstate="print"/>
          <a:srcRect/>
          <a:stretch>
            <a:fillRect/>
          </a:stretch>
        </p:blipFill>
        <p:spPr bwMode="auto">
          <a:xfrm>
            <a:off x="3059832" y="4366775"/>
            <a:ext cx="3129285" cy="1892092"/>
          </a:xfrm>
          <a:prstGeom prst="rect">
            <a:avLst/>
          </a:prstGeom>
          <a:noFill/>
        </p:spPr>
      </p:pic>
      <p:sp>
        <p:nvSpPr>
          <p:cNvPr id="3" name="文本框 2"/>
          <p:cNvSpPr txBox="1"/>
          <p:nvPr/>
        </p:nvSpPr>
        <p:spPr>
          <a:xfrm>
            <a:off x="346710" y="2287270"/>
            <a:ext cx="7907020" cy="1962785"/>
          </a:xfrm>
          <a:prstGeom prst="rect">
            <a:avLst/>
          </a:prstGeom>
          <a:noFill/>
        </p:spPr>
        <p:txBody>
          <a:bodyPr wrap="square" rtlCol="0">
            <a:spAutoFit/>
          </a:bodyPr>
          <a:lstStyle/>
          <a:p>
            <a:pPr algn="ctr"/>
            <a:r>
              <a:rPr lang="zh-CN" altLang="en-US" sz="4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思考：管理学是不是科学？</a:t>
            </a:r>
          </a:p>
          <a:p>
            <a:pPr algn="ctr"/>
            <a:r>
              <a:rPr lang="zh-CN" altLang="en-US" sz="4000">
                <a:effectLst>
                  <a:outerShdw blurRad="38100" dist="38100" dir="2700000" algn="tl">
                    <a:srgbClr val="000000">
                      <a:alpha val="43137"/>
                    </a:srgbClr>
                  </a:outerShdw>
                </a:effectLst>
              </a:rPr>
              <a:t>经典的管理理论面临今天的现状还适用吗？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6">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6">
                                            <p:txEl>
                                              <p:pRg st="0" end="0"/>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1" dur="500"/>
                                        <p:tgtEl>
                                          <p:spTgt spid="6">
                                            <p:txEl>
                                              <p:pRg st="1" end="1"/>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6">
                                            <p:txEl>
                                              <p:pRg st="1" end="1"/>
                                            </p:txEl>
                                          </p:spTgt>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5" dur="500"/>
                                        <p:tgtEl>
                                          <p:spTgt spid="6">
                                            <p:txEl>
                                              <p:pRg st="2" end="2"/>
                                            </p:txEl>
                                          </p:spTgt>
                                        </p:tgtEl>
                                        <p:attrNameLst>
                                          <p:attrName>ppt_y</p:attrName>
                                        </p:attrNameLst>
                                      </p:cBhvr>
                                      <p:tavLst>
                                        <p:tav tm="0">
                                          <p:val>
                                            <p:strVal val="ppt_y"/>
                                          </p:val>
                                        </p:tav>
                                        <p:tav tm="100000">
                                          <p:val>
                                            <p:strVal val="1+ppt_h/2"/>
                                          </p:val>
                                        </p:tav>
                                      </p:tavLst>
                                    </p:anim>
                                    <p:set>
                                      <p:cBhvr>
                                        <p:cTn id="16" dur="1" fill="hold">
                                          <p:stCondLst>
                                            <p:cond delay="499"/>
                                          </p:stCondLst>
                                        </p:cTn>
                                        <p:tgtEl>
                                          <p:spTgt spid="6">
                                            <p:txEl>
                                              <p:pRg st="2" end="2"/>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nchor="t">
            <a:normAutofit/>
          </a:bodyPr>
          <a:lstStyle/>
          <a:p>
            <a:pPr eaLnBrk="1" hangingPunct="1"/>
            <a:r>
              <a:rPr lang="zh-CN" altLang="en-US" sz="3200" dirty="0">
                <a:latin typeface="微软雅黑" panose="020B0503020204020204" pitchFamily="34" charset="-122"/>
                <a:ea typeface="微软雅黑" panose="020B0503020204020204" pitchFamily="34" charset="-122"/>
              </a:rPr>
              <a:t>什么是管理</a:t>
            </a:r>
          </a:p>
        </p:txBody>
      </p:sp>
      <p:sp>
        <p:nvSpPr>
          <p:cNvPr id="4" name="Text Box 5"/>
          <p:cNvSpPr txBox="1">
            <a:spLocks noChangeArrowheads="1"/>
          </p:cNvSpPr>
          <p:nvPr/>
        </p:nvSpPr>
        <p:spPr bwMode="auto">
          <a:xfrm>
            <a:off x="1714500" y="2264907"/>
            <a:ext cx="5976938" cy="1668149"/>
          </a:xfrm>
          <a:prstGeom prst="rect">
            <a:avLst/>
          </a:prstGeom>
          <a:noFill/>
          <a:ln w="9525">
            <a:noFill/>
            <a:miter lim="800000"/>
          </a:ln>
        </p:spPr>
        <p:txBody>
          <a:bodyPr>
            <a:spAutoFit/>
          </a:bodyPr>
          <a:lstStyle/>
          <a:p>
            <a:pPr lvl="1" fontAlgn="base" latinLnBrk="1">
              <a:lnSpc>
                <a:spcPct val="150000"/>
              </a:lnSpc>
              <a:spcBef>
                <a:spcPct val="20000"/>
              </a:spcBef>
              <a:spcAft>
                <a:spcPct val="0"/>
              </a:spcAft>
            </a:pPr>
            <a:r>
              <a:rPr lang="zh-CN" altLang="en-US" sz="3200" b="1" dirty="0">
                <a:solidFill>
                  <a:prstClr val="black"/>
                </a:solidFill>
                <a:latin typeface="微软雅黑" panose="020B0503020204020204" pitchFamily="34" charset="-122"/>
                <a:ea typeface="微软雅黑" panose="020B0503020204020204" pitchFamily="34" charset="-122"/>
              </a:rPr>
              <a:t>效率与效果的关系？</a:t>
            </a:r>
          </a:p>
          <a:p>
            <a:pPr lvl="1" fontAlgn="base" latinLnBrk="1">
              <a:lnSpc>
                <a:spcPct val="150000"/>
              </a:lnSpc>
              <a:spcBef>
                <a:spcPct val="20000"/>
              </a:spcBef>
              <a:spcAft>
                <a:spcPct val="0"/>
              </a:spcAft>
            </a:pPr>
            <a:r>
              <a:rPr lang="zh-CN" altLang="en-US" sz="3200" b="1" dirty="0">
                <a:solidFill>
                  <a:prstClr val="black"/>
                </a:solidFill>
                <a:latin typeface="微软雅黑" panose="020B0503020204020204" pitchFamily="34" charset="-122"/>
                <a:ea typeface="微软雅黑" panose="020B0503020204020204" pitchFamily="34" charset="-122"/>
              </a:rPr>
              <a:t>如何评价一个管理者的业绩？</a:t>
            </a:r>
          </a:p>
        </p:txBody>
      </p:sp>
      <p:pic>
        <p:nvPicPr>
          <p:cNvPr id="5" name="Picture 4" descr="j0234687"/>
          <p:cNvPicPr>
            <a:picLocks noChangeAspect="1" noChangeArrowheads="1" noCrop="1"/>
          </p:cNvPicPr>
          <p:nvPr/>
        </p:nvPicPr>
        <p:blipFill>
          <a:blip r:embed="rId2"/>
          <a:srcRect/>
          <a:stretch>
            <a:fillRect/>
          </a:stretch>
        </p:blipFill>
        <p:spPr bwMode="auto">
          <a:xfrm>
            <a:off x="6143625" y="4429125"/>
            <a:ext cx="2428875" cy="14303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什么是管理</a:t>
            </a:r>
          </a:p>
        </p:txBody>
      </p:sp>
      <p:sp>
        <p:nvSpPr>
          <p:cNvPr id="4" name="矩形 3"/>
          <p:cNvSpPr/>
          <p:nvPr/>
        </p:nvSpPr>
        <p:spPr bwMode="auto">
          <a:xfrm>
            <a:off x="1547664" y="4638675"/>
            <a:ext cx="5833640" cy="1454621"/>
          </a:xfrm>
          <a:prstGeom prst="rect">
            <a:avLst/>
          </a:prstGeom>
          <a:solidFill>
            <a:srgbClr val="00CC5C"/>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wrap="none" tIns="36000" bIns="36000" anchor="ctr"/>
          <a:lstStyle/>
          <a:p>
            <a:pPr algn="ctr">
              <a:defRPr/>
            </a:pPr>
            <a:r>
              <a:rPr lang="zh-CN" altLang="en-US" sz="2400" b="1" dirty="0">
                <a:solidFill>
                  <a:srgbClr val="8064A2">
                    <a:lumMod val="10000"/>
                  </a:srgbClr>
                </a:solidFill>
                <a:latin typeface="微软雅黑" panose="020B0503020204020204" pitchFamily="34" charset="-122"/>
                <a:ea typeface="微软雅黑" panose="020B0503020204020204" pitchFamily="34" charset="-122"/>
              </a:rPr>
              <a:t>管理努力实现：</a:t>
            </a:r>
            <a:endParaRPr lang="en-US" altLang="zh-CN" sz="2400" b="1" dirty="0">
              <a:solidFill>
                <a:srgbClr val="8064A2">
                  <a:lumMod val="10000"/>
                </a:srgbClr>
              </a:solidFill>
              <a:latin typeface="微软雅黑" panose="020B0503020204020204" pitchFamily="34" charset="-122"/>
              <a:ea typeface="微软雅黑" panose="020B0503020204020204" pitchFamily="34" charset="-122"/>
            </a:endParaRPr>
          </a:p>
          <a:p>
            <a:pPr algn="ctr">
              <a:defRPr/>
            </a:pPr>
            <a:r>
              <a:rPr lang="zh-CN" altLang="en-US" sz="2400" b="1" dirty="0">
                <a:solidFill>
                  <a:srgbClr val="8064A2">
                    <a:lumMod val="10000"/>
                  </a:srgbClr>
                </a:solidFill>
                <a:latin typeface="微软雅黑" panose="020B0503020204020204" pitchFamily="34" charset="-122"/>
                <a:ea typeface="微软雅黑" panose="020B0503020204020204" pitchFamily="34" charset="-122"/>
              </a:rPr>
              <a:t>低资源浪费（高效率）</a:t>
            </a:r>
            <a:endParaRPr lang="en-US" altLang="zh-CN" sz="2400" b="1" dirty="0">
              <a:solidFill>
                <a:srgbClr val="8064A2">
                  <a:lumMod val="10000"/>
                </a:srgbClr>
              </a:solidFill>
              <a:latin typeface="微软雅黑" panose="020B0503020204020204" pitchFamily="34" charset="-122"/>
              <a:ea typeface="微软雅黑" panose="020B0503020204020204" pitchFamily="34" charset="-122"/>
            </a:endParaRPr>
          </a:p>
          <a:p>
            <a:pPr algn="ctr">
              <a:defRPr/>
            </a:pPr>
            <a:r>
              <a:rPr lang="zh-CN" altLang="en-US" sz="2400" b="1" dirty="0">
                <a:solidFill>
                  <a:srgbClr val="8064A2">
                    <a:lumMod val="10000"/>
                  </a:srgbClr>
                </a:solidFill>
                <a:latin typeface="微软雅黑" panose="020B0503020204020204" pitchFamily="34" charset="-122"/>
                <a:ea typeface="微软雅黑" panose="020B0503020204020204" pitchFamily="34" charset="-122"/>
              </a:rPr>
              <a:t>高目标达成（高效果）</a:t>
            </a:r>
          </a:p>
        </p:txBody>
      </p:sp>
      <p:sp>
        <p:nvSpPr>
          <p:cNvPr id="5" name="矩形 4"/>
          <p:cNvSpPr/>
          <p:nvPr/>
        </p:nvSpPr>
        <p:spPr bwMode="auto">
          <a:xfrm>
            <a:off x="1691680" y="2286000"/>
            <a:ext cx="2189758" cy="642938"/>
          </a:xfrm>
          <a:prstGeom prst="rect">
            <a:avLst/>
          </a:prstGeom>
          <a:solidFill>
            <a:srgbClr val="F4C72C"/>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tIns="36000" bIns="36000" anchor="ctr"/>
          <a:lstStyle/>
          <a:p>
            <a:pPr algn="ctr">
              <a:defRPr/>
            </a:pPr>
            <a:r>
              <a:rPr lang="zh-CN" altLang="en-US" sz="2400" b="1" dirty="0">
                <a:solidFill>
                  <a:schemeClr val="tx1"/>
                </a:solidFill>
                <a:latin typeface="微软雅黑" panose="020B0503020204020204" pitchFamily="34" charset="-122"/>
                <a:ea typeface="微软雅黑" panose="020B0503020204020204" pitchFamily="34" charset="-122"/>
              </a:rPr>
              <a:t>资源利用</a:t>
            </a:r>
          </a:p>
        </p:txBody>
      </p:sp>
      <p:sp>
        <p:nvSpPr>
          <p:cNvPr id="6" name="矩形 5"/>
          <p:cNvSpPr/>
          <p:nvPr/>
        </p:nvSpPr>
        <p:spPr bwMode="auto">
          <a:xfrm>
            <a:off x="4738688" y="2286000"/>
            <a:ext cx="2353592" cy="642938"/>
          </a:xfrm>
          <a:prstGeom prst="rect">
            <a:avLst/>
          </a:prstGeom>
          <a:solidFill>
            <a:srgbClr val="99CCFF"/>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tIns="36000" bIns="36000" anchor="ctr"/>
          <a:lstStyle/>
          <a:p>
            <a:pPr algn="ctr">
              <a:defRPr/>
            </a:pPr>
            <a:r>
              <a:rPr lang="zh-CN" altLang="en-US" sz="2400" b="1" dirty="0">
                <a:solidFill>
                  <a:schemeClr val="tx1"/>
                </a:solidFill>
                <a:latin typeface="微软雅黑" panose="020B0503020204020204" pitchFamily="34" charset="-122"/>
                <a:ea typeface="微软雅黑" panose="020B0503020204020204" pitchFamily="34" charset="-122"/>
              </a:rPr>
              <a:t>目标达成</a:t>
            </a:r>
          </a:p>
        </p:txBody>
      </p:sp>
      <p:sp>
        <p:nvSpPr>
          <p:cNvPr id="31750" name="TextBox 6"/>
          <p:cNvSpPr txBox="1">
            <a:spLocks noChangeArrowheads="1"/>
          </p:cNvSpPr>
          <p:nvPr/>
        </p:nvSpPr>
        <p:spPr bwMode="auto">
          <a:xfrm>
            <a:off x="1882403" y="1814909"/>
            <a:ext cx="2041525" cy="461963"/>
          </a:xfrm>
          <a:prstGeom prst="rect">
            <a:avLst/>
          </a:prstGeom>
          <a:noFill/>
          <a:ln w="9525">
            <a:noFill/>
            <a:miter lim="800000"/>
          </a:ln>
        </p:spPr>
        <p:txBody>
          <a:bodyPr wrap="none">
            <a:spAutoFit/>
          </a:bodyPr>
          <a:lstStyle/>
          <a:p>
            <a:pPr fontAlgn="base">
              <a:spcBef>
                <a:spcPct val="0"/>
              </a:spcBef>
              <a:spcAft>
                <a:spcPct val="0"/>
              </a:spcAft>
            </a:pPr>
            <a:r>
              <a:rPr lang="zh-CN" altLang="en-US" sz="2400" dirty="0">
                <a:solidFill>
                  <a:prstClr val="black"/>
                </a:solidFill>
                <a:latin typeface="微软雅黑" panose="020B0503020204020204" pitchFamily="34" charset="-122"/>
                <a:ea typeface="微软雅黑" panose="020B0503020204020204" pitchFamily="34" charset="-122"/>
              </a:rPr>
              <a:t>效率（方式）</a:t>
            </a:r>
          </a:p>
        </p:txBody>
      </p:sp>
      <p:sp>
        <p:nvSpPr>
          <p:cNvPr id="31751" name="TextBox 7"/>
          <p:cNvSpPr txBox="1">
            <a:spLocks noChangeArrowheads="1"/>
          </p:cNvSpPr>
          <p:nvPr/>
        </p:nvSpPr>
        <p:spPr bwMode="auto">
          <a:xfrm>
            <a:off x="4978747" y="1814909"/>
            <a:ext cx="2041525" cy="461963"/>
          </a:xfrm>
          <a:prstGeom prst="rect">
            <a:avLst/>
          </a:prstGeom>
          <a:noFill/>
          <a:ln w="9525">
            <a:noFill/>
            <a:miter lim="800000"/>
          </a:ln>
        </p:spPr>
        <p:txBody>
          <a:bodyPr wrap="none">
            <a:spAutoFit/>
          </a:bodyPr>
          <a:lstStyle/>
          <a:p>
            <a:pPr fontAlgn="base">
              <a:spcBef>
                <a:spcPct val="0"/>
              </a:spcBef>
              <a:spcAft>
                <a:spcPct val="0"/>
              </a:spcAft>
            </a:pPr>
            <a:r>
              <a:rPr lang="zh-CN" altLang="en-US" sz="2400" dirty="0">
                <a:solidFill>
                  <a:prstClr val="black"/>
                </a:solidFill>
                <a:latin typeface="微软雅黑" panose="020B0503020204020204" pitchFamily="34" charset="-122"/>
                <a:ea typeface="微软雅黑" panose="020B0503020204020204" pitchFamily="34" charset="-122"/>
              </a:rPr>
              <a:t>效果（结果）</a:t>
            </a:r>
          </a:p>
        </p:txBody>
      </p:sp>
      <p:sp>
        <p:nvSpPr>
          <p:cNvPr id="31752" name="TextBox 8"/>
          <p:cNvSpPr txBox="1">
            <a:spLocks noChangeArrowheads="1"/>
          </p:cNvSpPr>
          <p:nvPr/>
        </p:nvSpPr>
        <p:spPr bwMode="auto">
          <a:xfrm>
            <a:off x="2381250" y="3140968"/>
            <a:ext cx="954088" cy="400050"/>
          </a:xfrm>
          <a:prstGeom prst="rect">
            <a:avLst/>
          </a:prstGeom>
          <a:noFill/>
          <a:ln w="9525">
            <a:noFill/>
            <a:miter lim="800000"/>
          </a:ln>
        </p:spPr>
        <p:txBody>
          <a:bodyPr wrap="none">
            <a:spAutoFit/>
          </a:bodyPr>
          <a:lstStyle/>
          <a:p>
            <a:pPr fontAlgn="base">
              <a:spcBef>
                <a:spcPct val="0"/>
              </a:spcBef>
              <a:spcAft>
                <a:spcPct val="0"/>
              </a:spcAft>
            </a:pPr>
            <a:r>
              <a:rPr lang="zh-CN" altLang="en-US" sz="2000" dirty="0">
                <a:solidFill>
                  <a:prstClr val="black"/>
                </a:solidFill>
                <a:latin typeface="微软雅黑" panose="020B0503020204020204" pitchFamily="34" charset="-122"/>
                <a:ea typeface="微软雅黑" panose="020B0503020204020204" pitchFamily="34" charset="-122"/>
              </a:rPr>
              <a:t>低浪费</a:t>
            </a:r>
          </a:p>
        </p:txBody>
      </p:sp>
      <p:sp>
        <p:nvSpPr>
          <p:cNvPr id="31753" name="TextBox 9"/>
          <p:cNvSpPr txBox="1">
            <a:spLocks noChangeArrowheads="1"/>
          </p:cNvSpPr>
          <p:nvPr/>
        </p:nvSpPr>
        <p:spPr bwMode="auto">
          <a:xfrm>
            <a:off x="5284788" y="3140968"/>
            <a:ext cx="954087" cy="400050"/>
          </a:xfrm>
          <a:prstGeom prst="rect">
            <a:avLst/>
          </a:prstGeom>
          <a:noFill/>
          <a:ln w="9525">
            <a:noFill/>
            <a:miter lim="800000"/>
          </a:ln>
        </p:spPr>
        <p:txBody>
          <a:bodyPr wrap="none">
            <a:spAutoFit/>
          </a:bodyPr>
          <a:lstStyle/>
          <a:p>
            <a:pPr fontAlgn="base">
              <a:spcBef>
                <a:spcPct val="0"/>
              </a:spcBef>
              <a:spcAft>
                <a:spcPct val="0"/>
              </a:spcAft>
            </a:pPr>
            <a:r>
              <a:rPr lang="zh-CN" altLang="en-US" sz="2000" dirty="0">
                <a:solidFill>
                  <a:prstClr val="black"/>
                </a:solidFill>
                <a:latin typeface="微软雅黑" panose="020B0503020204020204" pitchFamily="34" charset="-122"/>
                <a:ea typeface="微软雅黑" panose="020B0503020204020204" pitchFamily="34" charset="-122"/>
              </a:rPr>
              <a:t>高达成</a:t>
            </a:r>
          </a:p>
        </p:txBody>
      </p:sp>
      <p:cxnSp>
        <p:nvCxnSpPr>
          <p:cNvPr id="11" name="直接箭头连接符 10"/>
          <p:cNvCxnSpPr/>
          <p:nvPr/>
        </p:nvCxnSpPr>
        <p:spPr bwMode="auto">
          <a:xfrm flipH="1">
            <a:off x="2843808" y="3543300"/>
            <a:ext cx="13692" cy="1095375"/>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直接箭头连接符 11"/>
          <p:cNvCxnSpPr/>
          <p:nvPr/>
        </p:nvCxnSpPr>
        <p:spPr bwMode="auto">
          <a:xfrm>
            <a:off x="5788025" y="3538538"/>
            <a:ext cx="8111" cy="110013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内容占位符 2"/>
          <p:cNvSpPr>
            <a:spLocks noGrp="1"/>
          </p:cNvSpPr>
          <p:nvPr>
            <p:ph idx="1"/>
          </p:nvPr>
        </p:nvSpPr>
        <p:spPr/>
        <p:txBody>
          <a:bodyPr/>
          <a:lstStyle/>
          <a:p>
            <a:pPr eaLnBrk="1" hangingPunct="1">
              <a:lnSpc>
                <a:spcPct val="150000"/>
              </a:lnSpc>
            </a:pPr>
            <a:r>
              <a:rPr lang="zh-CN" altLang="en-US" dirty="0">
                <a:latin typeface="宋体" panose="02010600030101010101" pitchFamily="2" charset="-122"/>
              </a:rPr>
              <a:t>管理者</a:t>
            </a:r>
            <a:endParaRPr lang="en-US" altLang="zh-CN" dirty="0">
              <a:latin typeface="宋体" panose="02010600030101010101" pitchFamily="2" charset="-122"/>
            </a:endParaRPr>
          </a:p>
          <a:p>
            <a:pPr lvl="1" eaLnBrk="1" hangingPunct="1">
              <a:lnSpc>
                <a:spcPct val="150000"/>
              </a:lnSpc>
            </a:pPr>
            <a:r>
              <a:rPr lang="zh-CN" altLang="en-US" dirty="0">
                <a:latin typeface="宋体" panose="02010600030101010101" pitchFamily="2" charset="-122"/>
              </a:rPr>
              <a:t>协调其他人活动以实现组织目标的人。</a:t>
            </a:r>
          </a:p>
          <a:p>
            <a:pPr eaLnBrk="1" hangingPunct="1">
              <a:lnSpc>
                <a:spcPct val="150000"/>
              </a:lnSpc>
            </a:pPr>
            <a:r>
              <a:rPr lang="zh-CN" altLang="en-US" dirty="0">
                <a:latin typeface="宋体" panose="02010600030101010101" pitchFamily="2" charset="-122"/>
              </a:rPr>
              <a:t>管理者分类</a:t>
            </a:r>
          </a:p>
          <a:p>
            <a:pPr marL="0" indent="0" eaLnBrk="1" hangingPunct="1">
              <a:buNone/>
            </a:pPr>
            <a:endParaRPr lang="zh-CN" altLang="en-US" dirty="0">
              <a:latin typeface="宋体" panose="02010600030101010101" pitchFamily="2" charset="-122"/>
            </a:endParaRPr>
          </a:p>
        </p:txBody>
      </p:sp>
      <p:sp>
        <p:nvSpPr>
          <p:cNvPr id="32770"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谁是管理者</a:t>
            </a:r>
          </a:p>
        </p:txBody>
      </p:sp>
      <p:graphicFrame>
        <p:nvGraphicFramePr>
          <p:cNvPr id="4" name="图示 3"/>
          <p:cNvGraphicFramePr/>
          <p:nvPr/>
        </p:nvGraphicFramePr>
        <p:xfrm>
          <a:off x="3763658" y="3140968"/>
          <a:ext cx="3976694" cy="2889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内容占位符 2"/>
          <p:cNvSpPr>
            <a:spLocks noGrp="1"/>
          </p:cNvSpPr>
          <p:nvPr>
            <p:ph idx="1"/>
          </p:nvPr>
        </p:nvSpPr>
        <p:spPr>
          <a:xfrm>
            <a:off x="457200" y="2420888"/>
            <a:ext cx="8229600" cy="4896544"/>
          </a:xfrm>
        </p:spPr>
        <p:txBody>
          <a:bodyPr>
            <a:normAutofit/>
          </a:bodyPr>
          <a:lstStyle/>
          <a:p>
            <a:pPr eaLnBrk="1" hangingPunct="1">
              <a:lnSpc>
                <a:spcPct val="150000"/>
              </a:lnSpc>
            </a:pPr>
            <a:r>
              <a:rPr lang="zh-CN" altLang="en-US" dirty="0">
                <a:latin typeface="宋体" panose="02010600030101010101" pitchFamily="2" charset="-122"/>
              </a:rPr>
              <a:t>何谓组织</a:t>
            </a:r>
            <a:endParaRPr lang="en-US" altLang="zh-CN" dirty="0">
              <a:latin typeface="宋体" panose="02010600030101010101" pitchFamily="2" charset="-122"/>
            </a:endParaRPr>
          </a:p>
          <a:p>
            <a:pPr lvl="1" eaLnBrk="1" hangingPunct="1">
              <a:lnSpc>
                <a:spcPct val="150000"/>
              </a:lnSpc>
            </a:pPr>
            <a:r>
              <a:rPr lang="zh-CN" altLang="en-US" dirty="0">
                <a:latin typeface="宋体" panose="02010600030101010101" pitchFamily="2" charset="-122"/>
              </a:rPr>
              <a:t>有明确的目的</a:t>
            </a:r>
            <a:endParaRPr lang="en-US" altLang="zh-CN" dirty="0">
              <a:latin typeface="宋体" panose="02010600030101010101" pitchFamily="2" charset="-122"/>
            </a:endParaRPr>
          </a:p>
          <a:p>
            <a:pPr lvl="1" eaLnBrk="1" hangingPunct="1">
              <a:lnSpc>
                <a:spcPct val="150000"/>
              </a:lnSpc>
            </a:pPr>
            <a:r>
              <a:rPr lang="zh-CN" altLang="en-US" dirty="0">
                <a:latin typeface="宋体" panose="02010600030101010101" pitchFamily="2" charset="-122"/>
              </a:rPr>
              <a:t>由多人组成</a:t>
            </a:r>
          </a:p>
          <a:p>
            <a:pPr lvl="1" eaLnBrk="1" hangingPunct="1">
              <a:lnSpc>
                <a:spcPct val="150000"/>
              </a:lnSpc>
            </a:pPr>
            <a:r>
              <a:rPr lang="zh-CN" altLang="en-US" dirty="0">
                <a:latin typeface="宋体" panose="02010600030101010101" pitchFamily="2" charset="-122"/>
              </a:rPr>
              <a:t>有系统性的结构，以规范和限制成员的行为</a:t>
            </a:r>
          </a:p>
          <a:p>
            <a:pPr eaLnBrk="1" hangingPunct="1">
              <a:lnSpc>
                <a:spcPct val="150000"/>
              </a:lnSpc>
            </a:pPr>
            <a:r>
              <a:rPr lang="zh-CN" altLang="en-US" dirty="0">
                <a:latin typeface="宋体" panose="02010600030101010101" pitchFamily="2" charset="-122"/>
              </a:rPr>
              <a:t>管理者是</a:t>
            </a:r>
            <a:r>
              <a:rPr lang="zh-CN" altLang="en-US" b="1" dirty="0">
                <a:latin typeface="宋体" panose="02010600030101010101" pitchFamily="2" charset="-122"/>
              </a:rPr>
              <a:t>组织</a:t>
            </a:r>
            <a:r>
              <a:rPr lang="zh-CN" altLang="en-US" dirty="0">
                <a:latin typeface="宋体" panose="02010600030101010101" pitchFamily="2" charset="-122"/>
              </a:rPr>
              <a:t>当中的一种角色</a:t>
            </a:r>
          </a:p>
          <a:p>
            <a:pPr eaLnBrk="1" hangingPunct="1">
              <a:lnSpc>
                <a:spcPct val="150000"/>
              </a:lnSpc>
            </a:pPr>
            <a:r>
              <a:rPr lang="zh-CN" altLang="en-US" dirty="0">
                <a:latin typeface="宋体" panose="02010600030101010101" pitchFamily="2" charset="-122"/>
              </a:rPr>
              <a:t>管理者的管理对象是</a:t>
            </a:r>
            <a:r>
              <a:rPr lang="zh-CN" altLang="en-US" b="1" dirty="0">
                <a:latin typeface="宋体" panose="02010600030101010101" pitchFamily="2" charset="-122"/>
              </a:rPr>
              <a:t>组织</a:t>
            </a:r>
          </a:p>
          <a:p>
            <a:pPr marL="0" indent="0" eaLnBrk="1" hangingPunct="1">
              <a:buNone/>
            </a:pPr>
            <a:endParaRPr lang="zh-CN" altLang="en-US" dirty="0">
              <a:latin typeface="宋体" panose="02010600030101010101" pitchFamily="2" charset="-122"/>
            </a:endParaRPr>
          </a:p>
        </p:txBody>
      </p:sp>
      <p:sp>
        <p:nvSpPr>
          <p:cNvPr id="33794"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管理者与组织</a:t>
            </a:r>
          </a:p>
        </p:txBody>
      </p:sp>
      <p:graphicFrame>
        <p:nvGraphicFramePr>
          <p:cNvPr id="4" name="图示 3"/>
          <p:cNvGraphicFramePr/>
          <p:nvPr/>
        </p:nvGraphicFramePr>
        <p:xfrm>
          <a:off x="3995936" y="908720"/>
          <a:ext cx="5832648" cy="3240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p:txBody>
          <a:bodyPr>
            <a:noAutofit/>
          </a:bodyPr>
          <a:lstStyle/>
          <a:p>
            <a:pPr eaLnBrk="1" hangingPunct="1"/>
            <a:r>
              <a:rPr lang="zh-CN" altLang="en-US" sz="2200" dirty="0">
                <a:latin typeface="Times New Roman" panose="02020603050405020304" pitchFamily="18" charset="0"/>
                <a:cs typeface="Times New Roman" panose="02020603050405020304" pitchFamily="18" charset="0"/>
              </a:rPr>
              <a:t>计划、组织、指挥、协调、控制</a:t>
            </a:r>
            <a:endParaRPr lang="en-US" altLang="zh-CN" sz="2200" dirty="0">
              <a:latin typeface="Times New Roman" panose="02020603050405020304" pitchFamily="18" charset="0"/>
              <a:cs typeface="Times New Roman" panose="02020603050405020304" pitchFamily="18" charset="0"/>
            </a:endParaRPr>
          </a:p>
          <a:p>
            <a:pPr algn="r" eaLnBrk="1" hangingPunct="1">
              <a:buFont typeface="Arial" panose="020B0604020202020204" pitchFamily="34" charset="0"/>
              <a:buNone/>
            </a:pPr>
            <a:r>
              <a:rPr lang="zh-CN" altLang="en-US" sz="2200" dirty="0">
                <a:latin typeface="Times New Roman" panose="02020603050405020304" pitchFamily="18" charset="0"/>
                <a:cs typeface="Times New Roman" panose="02020603050405020304" pitchFamily="18" charset="0"/>
              </a:rPr>
              <a:t>（法约尔  </a:t>
            </a:r>
            <a:r>
              <a:rPr lang="en-US" altLang="zh-CN" sz="2200" dirty="0" err="1">
                <a:latin typeface="Times New Roman" panose="02020603050405020304" pitchFamily="18" charset="0"/>
                <a:cs typeface="Times New Roman" panose="02020603050405020304" pitchFamily="18" charset="0"/>
              </a:rPr>
              <a:t>H.Fayol</a:t>
            </a:r>
            <a:r>
              <a:rPr lang="en-US" altLang="zh-CN" sz="2200" dirty="0">
                <a:latin typeface="Times New Roman" panose="02020603050405020304" pitchFamily="18" charset="0"/>
                <a:cs typeface="Times New Roman" panose="02020603050405020304" pitchFamily="18" charset="0"/>
              </a:rPr>
              <a:t> 1900s</a:t>
            </a:r>
            <a:r>
              <a:rPr lang="zh-CN" altLang="en-US" sz="2200" dirty="0">
                <a:latin typeface="Times New Roman" panose="02020603050405020304" pitchFamily="18" charset="0"/>
                <a:cs typeface="Times New Roman" panose="02020603050405020304" pitchFamily="18" charset="0"/>
              </a:rPr>
              <a:t>）</a:t>
            </a:r>
          </a:p>
          <a:p>
            <a:pPr eaLnBrk="1" hangingPunct="1"/>
            <a:r>
              <a:rPr lang="zh-CN" altLang="en-US" sz="2200" dirty="0">
                <a:latin typeface="Times New Roman" panose="02020603050405020304" pitchFamily="18" charset="0"/>
                <a:cs typeface="Times New Roman" panose="02020603050405020304" pitchFamily="18" charset="0"/>
              </a:rPr>
              <a:t>计划、组织、人事、领导、控制</a:t>
            </a:r>
            <a:endParaRPr lang="en-US" altLang="zh-CN" sz="2200" dirty="0">
              <a:latin typeface="Times New Roman" panose="02020603050405020304" pitchFamily="18" charset="0"/>
              <a:cs typeface="Times New Roman" panose="02020603050405020304" pitchFamily="18" charset="0"/>
            </a:endParaRPr>
          </a:p>
          <a:p>
            <a:pPr algn="r" eaLnBrk="1" hangingPunct="1">
              <a:buFont typeface="Arial" panose="020B0604020202020204" pitchFamily="34" charset="0"/>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H.Koontz</a:t>
            </a:r>
            <a:r>
              <a:rPr lang="en-US" altLang="zh-CN" sz="2200" dirty="0">
                <a:latin typeface="Times New Roman" panose="02020603050405020304" pitchFamily="18" charset="0"/>
                <a:cs typeface="Times New Roman" panose="02020603050405020304" pitchFamily="18" charset="0"/>
              </a:rPr>
              <a:t> &amp; </a:t>
            </a:r>
            <a:r>
              <a:rPr lang="en-US" altLang="zh-CN" sz="2200" dirty="0" err="1">
                <a:latin typeface="Times New Roman" panose="02020603050405020304" pitchFamily="18" charset="0"/>
                <a:cs typeface="Times New Roman" panose="02020603050405020304" pitchFamily="18" charset="0"/>
              </a:rPr>
              <a:t>C.O’Donnell</a:t>
            </a:r>
            <a:r>
              <a:rPr lang="en-US" altLang="zh-CN" sz="2200" dirty="0">
                <a:latin typeface="Times New Roman" panose="02020603050405020304" pitchFamily="18" charset="0"/>
                <a:cs typeface="Times New Roman" panose="02020603050405020304" pitchFamily="18" charset="0"/>
              </a:rPr>
              <a:t> 1950s</a:t>
            </a:r>
            <a:r>
              <a:rPr lang="zh-CN" altLang="en-US" sz="2200" dirty="0">
                <a:latin typeface="Times New Roman" panose="02020603050405020304" pitchFamily="18" charset="0"/>
                <a:cs typeface="Times New Roman" panose="02020603050405020304" pitchFamily="18" charset="0"/>
              </a:rPr>
              <a:t>）</a:t>
            </a:r>
          </a:p>
          <a:p>
            <a:pPr eaLnBrk="1" hangingPunct="1"/>
            <a:r>
              <a:rPr lang="zh-CN" altLang="en-US" sz="2200" dirty="0">
                <a:latin typeface="Times New Roman" panose="02020603050405020304" pitchFamily="18" charset="0"/>
                <a:cs typeface="Times New Roman" panose="02020603050405020304" pitchFamily="18" charset="0"/>
              </a:rPr>
              <a:t>计划、组织、领导、控制（</a:t>
            </a:r>
            <a:r>
              <a:rPr lang="en-US" altLang="zh-CN" sz="2200" dirty="0">
                <a:latin typeface="Times New Roman" panose="02020603050405020304" pitchFamily="18" charset="0"/>
                <a:cs typeface="Times New Roman" panose="02020603050405020304" pitchFamily="18" charset="0"/>
              </a:rPr>
              <a:t>80s</a:t>
            </a:r>
            <a:r>
              <a:rPr lang="zh-CN" altLang="en-US"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lvl="1" eaLnBrk="1" hangingPunct="1"/>
            <a:r>
              <a:rPr lang="zh-CN" altLang="en-US" sz="2200" dirty="0">
                <a:latin typeface="Times New Roman" panose="02020603050405020304" pitchFamily="18" charset="0"/>
                <a:cs typeface="Times New Roman" panose="02020603050405020304" pitchFamily="18" charset="0"/>
              </a:rPr>
              <a:t>计划：组织目标、实现目标的战略规划</a:t>
            </a:r>
            <a:endParaRPr lang="en-US" altLang="zh-CN" sz="2200" dirty="0">
              <a:latin typeface="Times New Roman" panose="02020603050405020304" pitchFamily="18" charset="0"/>
              <a:cs typeface="Times New Roman" panose="02020603050405020304" pitchFamily="18" charset="0"/>
            </a:endParaRPr>
          </a:p>
          <a:p>
            <a:pPr lvl="1" eaLnBrk="1" hangingPunct="1"/>
            <a:r>
              <a:rPr lang="zh-CN" altLang="en-US" sz="2200" dirty="0">
                <a:latin typeface="Times New Roman" panose="02020603050405020304" pitchFamily="18" charset="0"/>
                <a:cs typeface="Times New Roman" panose="02020603050405020304" pitchFamily="18" charset="0"/>
              </a:rPr>
              <a:t>组织：确定任务、任务的划分、权力链、人员配置。（组织结构设计）</a:t>
            </a:r>
            <a:endParaRPr lang="en-US" altLang="zh-CN" sz="2200" dirty="0">
              <a:latin typeface="Times New Roman" panose="02020603050405020304" pitchFamily="18" charset="0"/>
              <a:cs typeface="Times New Roman" panose="02020603050405020304" pitchFamily="18" charset="0"/>
            </a:endParaRPr>
          </a:p>
          <a:p>
            <a:pPr lvl="1" eaLnBrk="1" hangingPunct="1"/>
            <a:r>
              <a:rPr lang="zh-CN" altLang="en-US" sz="2200" dirty="0">
                <a:latin typeface="Times New Roman" panose="02020603050405020304" pitchFamily="18" charset="0"/>
                <a:cs typeface="Times New Roman" panose="02020603050405020304" pitchFamily="18" charset="0"/>
              </a:rPr>
              <a:t>领导：对下属的激励、沟通、冲突处理</a:t>
            </a:r>
            <a:endParaRPr lang="en-US" altLang="zh-CN" sz="2200" dirty="0">
              <a:latin typeface="Times New Roman" panose="02020603050405020304" pitchFamily="18" charset="0"/>
              <a:cs typeface="Times New Roman" panose="02020603050405020304" pitchFamily="18" charset="0"/>
            </a:endParaRPr>
          </a:p>
          <a:p>
            <a:pPr lvl="1" eaLnBrk="1" hangingPunct="1"/>
            <a:r>
              <a:rPr lang="zh-CN" altLang="en-US" sz="2200" dirty="0">
                <a:latin typeface="Times New Roman" panose="02020603050405020304" pitchFamily="18" charset="0"/>
                <a:cs typeface="Times New Roman" panose="02020603050405020304" pitchFamily="18" charset="0"/>
              </a:rPr>
              <a:t>控制：测量、监控、比较、纠偏。</a:t>
            </a:r>
            <a:r>
              <a:rPr lang="zh-CN" altLang="en-US" sz="2200" b="1" dirty="0">
                <a:latin typeface="Times New Roman" panose="02020603050405020304" pitchFamily="18" charset="0"/>
                <a:cs typeface="Times New Roman" panose="02020603050405020304" pitchFamily="18" charset="0"/>
              </a:rPr>
              <a:t>	</a:t>
            </a:r>
          </a:p>
          <a:p>
            <a:pPr marL="0" indent="0" eaLnBrk="1" hangingPunct="1">
              <a:buNone/>
            </a:pPr>
            <a:endParaRPr lang="zh-CN" altLang="en-US" sz="2200" b="1" dirty="0">
              <a:latin typeface="Times New Roman" panose="02020603050405020304" pitchFamily="18" charset="0"/>
              <a:cs typeface="Times New Roman" panose="02020603050405020304" pitchFamily="18" charset="0"/>
            </a:endParaRPr>
          </a:p>
        </p:txBody>
      </p:sp>
      <p:sp>
        <p:nvSpPr>
          <p:cNvPr id="34818" name="Rectangle 2"/>
          <p:cNvSpPr>
            <a:spLocks noGrp="1" noChangeArrowheads="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管理职能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checkerboard(across)">
                                      <p:cBhvr>
                                        <p:cTn id="7" dur="500"/>
                                        <p:tgtEl>
                                          <p:spTgt spid="37891">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7891">
                                            <p:txEl>
                                              <p:pRg st="1" end="1"/>
                                            </p:txEl>
                                          </p:spTgt>
                                        </p:tgtEl>
                                        <p:attrNameLst>
                                          <p:attrName>style.visibility</p:attrName>
                                        </p:attrNameLst>
                                      </p:cBhvr>
                                      <p:to>
                                        <p:strVal val="visible"/>
                                      </p:to>
                                    </p:set>
                                    <p:animEffect transition="in" filter="checkerboard(across)">
                                      <p:cBhvr>
                                        <p:cTn id="10" dur="500"/>
                                        <p:tgtEl>
                                          <p:spTgt spid="3789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animEffect transition="in" filter="checkerboard(across)">
                                      <p:cBhvr>
                                        <p:cTn id="15" dur="500"/>
                                        <p:tgtEl>
                                          <p:spTgt spid="37891">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7891">
                                            <p:txEl>
                                              <p:pRg st="3" end="3"/>
                                            </p:txEl>
                                          </p:spTgt>
                                        </p:tgtEl>
                                        <p:attrNameLst>
                                          <p:attrName>style.visibility</p:attrName>
                                        </p:attrNameLst>
                                      </p:cBhvr>
                                      <p:to>
                                        <p:strVal val="visible"/>
                                      </p:to>
                                    </p:set>
                                    <p:animEffect transition="in" filter="checkerboard(across)">
                                      <p:cBhvr>
                                        <p:cTn id="18" dur="500"/>
                                        <p:tgtEl>
                                          <p:spTgt spid="378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animEffect transition="in" filter="checkerboard(across)">
                                      <p:cBhvr>
                                        <p:cTn id="23" dur="500"/>
                                        <p:tgtEl>
                                          <p:spTgt spid="37891">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7891">
                                            <p:txEl>
                                              <p:pRg st="5" end="5"/>
                                            </p:txEl>
                                          </p:spTgt>
                                        </p:tgtEl>
                                        <p:attrNameLst>
                                          <p:attrName>style.visibility</p:attrName>
                                        </p:attrNameLst>
                                      </p:cBhvr>
                                      <p:to>
                                        <p:strVal val="visible"/>
                                      </p:to>
                                    </p:set>
                                    <p:animEffect transition="in" filter="checkerboard(across)">
                                      <p:cBhvr>
                                        <p:cTn id="26" dur="500"/>
                                        <p:tgtEl>
                                          <p:spTgt spid="37891">
                                            <p:txEl>
                                              <p:pRg st="5" end="5"/>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37891">
                                            <p:txEl>
                                              <p:pRg st="6" end="6"/>
                                            </p:txEl>
                                          </p:spTgt>
                                        </p:tgtEl>
                                        <p:attrNameLst>
                                          <p:attrName>style.visibility</p:attrName>
                                        </p:attrNameLst>
                                      </p:cBhvr>
                                      <p:to>
                                        <p:strVal val="visible"/>
                                      </p:to>
                                    </p:set>
                                    <p:animEffect transition="in" filter="checkerboard(across)">
                                      <p:cBhvr>
                                        <p:cTn id="29" dur="500"/>
                                        <p:tgtEl>
                                          <p:spTgt spid="37891">
                                            <p:txEl>
                                              <p:pRg st="6" end="6"/>
                                            </p:txEl>
                                          </p:spTgt>
                                        </p:tgtEl>
                                      </p:cBhvr>
                                    </p:animEffect>
                                  </p:childTnLst>
                                </p:cTn>
                              </p:par>
                              <p:par>
                                <p:cTn id="30" presetID="5" presetClass="entr" presetSubtype="10" fill="hold" nodeType="withEffect">
                                  <p:stCondLst>
                                    <p:cond delay="0"/>
                                  </p:stCondLst>
                                  <p:childTnLst>
                                    <p:set>
                                      <p:cBhvr>
                                        <p:cTn id="31" dur="1" fill="hold">
                                          <p:stCondLst>
                                            <p:cond delay="0"/>
                                          </p:stCondLst>
                                        </p:cTn>
                                        <p:tgtEl>
                                          <p:spTgt spid="37891">
                                            <p:txEl>
                                              <p:pRg st="7" end="7"/>
                                            </p:txEl>
                                          </p:spTgt>
                                        </p:tgtEl>
                                        <p:attrNameLst>
                                          <p:attrName>style.visibility</p:attrName>
                                        </p:attrNameLst>
                                      </p:cBhvr>
                                      <p:to>
                                        <p:strVal val="visible"/>
                                      </p:to>
                                    </p:set>
                                    <p:animEffect transition="in" filter="checkerboard(across)">
                                      <p:cBhvr>
                                        <p:cTn id="32" dur="500"/>
                                        <p:tgtEl>
                                          <p:spTgt spid="37891">
                                            <p:txEl>
                                              <p:pRg st="7" end="7"/>
                                            </p:txEl>
                                          </p:spTgt>
                                        </p:tgtEl>
                                      </p:cBhvr>
                                    </p:animEffect>
                                  </p:childTnLst>
                                </p:cTn>
                              </p:par>
                              <p:par>
                                <p:cTn id="33" presetID="5" presetClass="entr" presetSubtype="10" fill="hold" nodeType="withEffect">
                                  <p:stCondLst>
                                    <p:cond delay="0"/>
                                  </p:stCondLst>
                                  <p:childTnLst>
                                    <p:set>
                                      <p:cBhvr>
                                        <p:cTn id="34" dur="1" fill="hold">
                                          <p:stCondLst>
                                            <p:cond delay="0"/>
                                          </p:stCondLst>
                                        </p:cTn>
                                        <p:tgtEl>
                                          <p:spTgt spid="37891">
                                            <p:txEl>
                                              <p:pRg st="8" end="8"/>
                                            </p:txEl>
                                          </p:spTgt>
                                        </p:tgtEl>
                                        <p:attrNameLst>
                                          <p:attrName>style.visibility</p:attrName>
                                        </p:attrNameLst>
                                      </p:cBhvr>
                                      <p:to>
                                        <p:strVal val="visible"/>
                                      </p:to>
                                    </p:set>
                                    <p:animEffect transition="in" filter="checkerboard(across)">
                                      <p:cBhvr>
                                        <p:cTn id="35" dur="500"/>
                                        <p:tgtEl>
                                          <p:spTgt spid="37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495300" y="359459"/>
            <a:ext cx="8229600" cy="720080"/>
          </a:xfrm>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管理职能</a:t>
            </a:r>
          </a:p>
        </p:txBody>
      </p:sp>
      <p:sp>
        <p:nvSpPr>
          <p:cNvPr id="35843" name="Rectangle 3"/>
          <p:cNvSpPr>
            <a:spLocks noChangeArrowheads="1"/>
          </p:cNvSpPr>
          <p:nvPr/>
        </p:nvSpPr>
        <p:spPr bwMode="auto">
          <a:xfrm>
            <a:off x="228600" y="1700808"/>
            <a:ext cx="8763000" cy="3810000"/>
          </a:xfrm>
          <a:prstGeom prst="rect">
            <a:avLst/>
          </a:prstGeom>
          <a:noFill/>
          <a:ln w="9525">
            <a:noFill/>
            <a:miter lim="800000"/>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44" name="Line 4"/>
          <p:cNvSpPr>
            <a:spLocks noChangeShapeType="1"/>
          </p:cNvSpPr>
          <p:nvPr/>
        </p:nvSpPr>
        <p:spPr bwMode="auto">
          <a:xfrm flipV="1">
            <a:off x="6335713" y="4673128"/>
            <a:ext cx="1587" cy="700088"/>
          </a:xfrm>
          <a:prstGeom prst="line">
            <a:avLst/>
          </a:prstGeom>
          <a:noFill/>
          <a:ln w="38100">
            <a:solidFill>
              <a:schemeClr val="tx1"/>
            </a:solidFill>
            <a:roun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 name="Oval 5"/>
          <p:cNvSpPr>
            <a:spLocks noChangeArrowheads="1"/>
          </p:cNvSpPr>
          <p:nvPr/>
        </p:nvSpPr>
        <p:spPr bwMode="auto">
          <a:xfrm>
            <a:off x="257175" y="2554882"/>
            <a:ext cx="1314450" cy="26023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Oval 6"/>
          <p:cNvSpPr>
            <a:spLocks noChangeArrowheads="1"/>
          </p:cNvSpPr>
          <p:nvPr/>
        </p:nvSpPr>
        <p:spPr bwMode="auto">
          <a:xfrm>
            <a:off x="7466013" y="2454870"/>
            <a:ext cx="1416050" cy="27023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8" name="Oval 7"/>
          <p:cNvSpPr>
            <a:spLocks noChangeArrowheads="1"/>
          </p:cNvSpPr>
          <p:nvPr/>
        </p:nvSpPr>
        <p:spPr bwMode="auto">
          <a:xfrm>
            <a:off x="1835696" y="3068960"/>
            <a:ext cx="1790154" cy="1728192"/>
          </a:xfrm>
          <a:prstGeom prst="ellipse">
            <a:avLst/>
          </a:prstGeom>
          <a:solidFill>
            <a:srgbClr val="F4C72C"/>
          </a:solidFill>
        </p:spPr>
        <p:style>
          <a:lnRef idx="3">
            <a:schemeClr val="lt1"/>
          </a:lnRef>
          <a:fillRef idx="1">
            <a:schemeClr val="accent4"/>
          </a:fillRef>
          <a:effectRef idx="1">
            <a:schemeClr val="accent4"/>
          </a:effectRef>
          <a:fontRef idx="minor">
            <a:schemeClr val="lt1"/>
          </a:fontRef>
        </p:style>
        <p:txBody>
          <a:bodyPr wrap="none" anchor="ctr"/>
          <a:lstStyle/>
          <a:p>
            <a:pP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 name="Oval 8"/>
          <p:cNvSpPr>
            <a:spLocks noChangeArrowheads="1"/>
          </p:cNvSpPr>
          <p:nvPr/>
        </p:nvSpPr>
        <p:spPr bwMode="auto">
          <a:xfrm>
            <a:off x="3625850" y="1340768"/>
            <a:ext cx="1724025" cy="1614165"/>
          </a:xfrm>
          <a:prstGeom prst="ellipse">
            <a:avLst/>
          </a:prstGeom>
          <a:solidFill>
            <a:srgbClr val="F4C72C"/>
          </a:solidFill>
        </p:spPr>
        <p:style>
          <a:lnRef idx="3">
            <a:schemeClr val="lt1"/>
          </a:lnRef>
          <a:fillRef idx="1">
            <a:schemeClr val="accent4"/>
          </a:fillRef>
          <a:effectRef idx="1">
            <a:schemeClr val="accent4"/>
          </a:effectRef>
          <a:fontRef idx="minor">
            <a:schemeClr val="lt1"/>
          </a:fontRef>
        </p:style>
        <p:txBody>
          <a:bodyPr wrap="none" anchor="ctr"/>
          <a:lstStyle/>
          <a:p>
            <a:pP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0" name="Oval 9"/>
          <p:cNvSpPr>
            <a:spLocks noChangeArrowheads="1"/>
          </p:cNvSpPr>
          <p:nvPr/>
        </p:nvSpPr>
        <p:spPr bwMode="auto">
          <a:xfrm>
            <a:off x="3625850" y="4653136"/>
            <a:ext cx="1724025" cy="1584176"/>
          </a:xfrm>
          <a:prstGeom prst="ellipse">
            <a:avLst/>
          </a:prstGeom>
          <a:solidFill>
            <a:srgbClr val="F4C72C"/>
          </a:solidFill>
        </p:spPr>
        <p:style>
          <a:lnRef idx="3">
            <a:schemeClr val="lt1"/>
          </a:lnRef>
          <a:fillRef idx="1">
            <a:schemeClr val="accent4"/>
          </a:fillRef>
          <a:effectRef idx="1">
            <a:schemeClr val="accent4"/>
          </a:effectRef>
          <a:fontRef idx="minor">
            <a:schemeClr val="lt1"/>
          </a:fontRef>
        </p:style>
        <p:txBody>
          <a:bodyPr wrap="none" anchor="ctr"/>
          <a:lstStyle/>
          <a:p>
            <a:pPr>
              <a:defRPr/>
            </a:pPr>
            <a:endParaRPr lang="zh-CN" altLang="en-US" sz="4400" b="1">
              <a:solidFill>
                <a:srgbClr val="1F497D"/>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1" name="Oval 10"/>
          <p:cNvSpPr>
            <a:spLocks noChangeArrowheads="1"/>
          </p:cNvSpPr>
          <p:nvPr/>
        </p:nvSpPr>
        <p:spPr bwMode="auto">
          <a:xfrm>
            <a:off x="5432425" y="3054946"/>
            <a:ext cx="1725613" cy="1670198"/>
          </a:xfrm>
          <a:prstGeom prst="ellipse">
            <a:avLst/>
          </a:prstGeom>
          <a:solidFill>
            <a:srgbClr val="F4C72C"/>
          </a:solidFill>
        </p:spPr>
        <p:style>
          <a:lnRef idx="3">
            <a:schemeClr val="lt1"/>
          </a:lnRef>
          <a:fillRef idx="1">
            <a:schemeClr val="accent6"/>
          </a:fillRef>
          <a:effectRef idx="1">
            <a:schemeClr val="accent6"/>
          </a:effectRef>
          <a:fontRef idx="minor">
            <a:schemeClr val="lt1"/>
          </a:fontRef>
        </p:style>
        <p:txBody>
          <a:bodyPr wrap="none" anchor="ctr"/>
          <a:lstStyle/>
          <a:p>
            <a:pP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5851" name="Line 11"/>
          <p:cNvSpPr>
            <a:spLocks noChangeShapeType="1"/>
          </p:cNvSpPr>
          <p:nvPr/>
        </p:nvSpPr>
        <p:spPr bwMode="auto">
          <a:xfrm flipV="1">
            <a:off x="2665413" y="4771554"/>
            <a:ext cx="1587" cy="600075"/>
          </a:xfrm>
          <a:prstGeom prst="line">
            <a:avLst/>
          </a:prstGeom>
          <a:noFill/>
          <a:ln w="38100">
            <a:solidFill>
              <a:schemeClr val="tx1"/>
            </a:solidFill>
            <a:round/>
            <a:tailEnd type="triangle" w="med" len="me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52" name="Line 12"/>
          <p:cNvSpPr>
            <a:spLocks noChangeShapeType="1"/>
          </p:cNvSpPr>
          <p:nvPr/>
        </p:nvSpPr>
        <p:spPr bwMode="auto">
          <a:xfrm>
            <a:off x="2655888" y="5371629"/>
            <a:ext cx="985837" cy="1587"/>
          </a:xfrm>
          <a:prstGeom prst="line">
            <a:avLst/>
          </a:prstGeom>
          <a:noFill/>
          <a:ln w="38100">
            <a:solidFill>
              <a:schemeClr val="tx1"/>
            </a:solidFill>
            <a:roun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53" name="Line 13"/>
          <p:cNvSpPr>
            <a:spLocks noChangeShapeType="1"/>
          </p:cNvSpPr>
          <p:nvPr/>
        </p:nvSpPr>
        <p:spPr bwMode="auto">
          <a:xfrm>
            <a:off x="5349875" y="2465983"/>
            <a:ext cx="985838" cy="1588"/>
          </a:xfrm>
          <a:prstGeom prst="line">
            <a:avLst/>
          </a:prstGeom>
          <a:noFill/>
          <a:ln w="38100">
            <a:solidFill>
              <a:schemeClr val="tx1"/>
            </a:solidFill>
            <a:roun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54" name="Line 14"/>
          <p:cNvSpPr>
            <a:spLocks noChangeShapeType="1"/>
          </p:cNvSpPr>
          <p:nvPr/>
        </p:nvSpPr>
        <p:spPr bwMode="auto">
          <a:xfrm>
            <a:off x="5349875" y="5347816"/>
            <a:ext cx="985838" cy="1587"/>
          </a:xfrm>
          <a:prstGeom prst="line">
            <a:avLst/>
          </a:prstGeom>
          <a:noFill/>
          <a:ln w="38100">
            <a:solidFill>
              <a:schemeClr val="tx1"/>
            </a:solidFill>
            <a:round/>
            <a:headEnd type="triangle" w="med" len="me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55" name="Line 15"/>
          <p:cNvSpPr>
            <a:spLocks noChangeShapeType="1"/>
          </p:cNvSpPr>
          <p:nvPr/>
        </p:nvSpPr>
        <p:spPr bwMode="auto">
          <a:xfrm>
            <a:off x="2720975" y="2477096"/>
            <a:ext cx="904875" cy="1587"/>
          </a:xfrm>
          <a:prstGeom prst="line">
            <a:avLst/>
          </a:prstGeom>
          <a:noFill/>
          <a:ln w="38100">
            <a:solidFill>
              <a:schemeClr val="tx1"/>
            </a:solidFill>
            <a:round/>
            <a:tailEnd type="triangle" w="med" len="me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56" name="Line 16"/>
          <p:cNvSpPr>
            <a:spLocks noChangeShapeType="1"/>
          </p:cNvSpPr>
          <p:nvPr/>
        </p:nvSpPr>
        <p:spPr bwMode="auto">
          <a:xfrm>
            <a:off x="2720975" y="2465983"/>
            <a:ext cx="1588" cy="601663"/>
          </a:xfrm>
          <a:prstGeom prst="line">
            <a:avLst/>
          </a:prstGeom>
          <a:noFill/>
          <a:ln w="38100">
            <a:solidFill>
              <a:schemeClr val="tx1"/>
            </a:solidFill>
            <a:roun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57" name="Line 17"/>
          <p:cNvSpPr>
            <a:spLocks noChangeShapeType="1"/>
          </p:cNvSpPr>
          <p:nvPr/>
        </p:nvSpPr>
        <p:spPr bwMode="auto">
          <a:xfrm>
            <a:off x="3625850" y="3859460"/>
            <a:ext cx="1806575" cy="1588"/>
          </a:xfrm>
          <a:prstGeom prst="line">
            <a:avLst/>
          </a:prstGeom>
          <a:noFill/>
          <a:ln w="28575">
            <a:solidFill>
              <a:schemeClr val="tx1"/>
            </a:solidFill>
            <a:round/>
            <a:headEnd type="triangle" w="med" len="med"/>
            <a:tailEnd type="triangle" w="med" len="me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58" name="Line 18"/>
          <p:cNvSpPr>
            <a:spLocks noChangeShapeType="1"/>
          </p:cNvSpPr>
          <p:nvPr/>
        </p:nvSpPr>
        <p:spPr bwMode="auto">
          <a:xfrm>
            <a:off x="4499992" y="3026941"/>
            <a:ext cx="0" cy="1554187"/>
          </a:xfrm>
          <a:prstGeom prst="line">
            <a:avLst/>
          </a:prstGeom>
          <a:noFill/>
          <a:ln w="28575">
            <a:solidFill>
              <a:schemeClr val="tx1"/>
            </a:solidFill>
            <a:round/>
            <a:headEnd type="triangle" w="med" len="med"/>
            <a:tailEnd type="triangle" w="med" len="me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59" name="Line 19"/>
          <p:cNvSpPr>
            <a:spLocks noChangeShapeType="1"/>
          </p:cNvSpPr>
          <p:nvPr/>
        </p:nvSpPr>
        <p:spPr bwMode="auto">
          <a:xfrm>
            <a:off x="1571625" y="3789040"/>
            <a:ext cx="328613" cy="1588"/>
          </a:xfrm>
          <a:prstGeom prst="line">
            <a:avLst/>
          </a:prstGeom>
          <a:noFill/>
          <a:ln w="28575">
            <a:solidFill>
              <a:schemeClr val="tx1"/>
            </a:solidFill>
            <a:round/>
            <a:tailEnd type="triangle" w="med" len="med"/>
          </a:ln>
        </p:spPr>
        <p:txBody>
          <a:bodyPr wrap="none" anchor="ctr"/>
          <a:lstStyle/>
          <a:p>
            <a:pPr fontAlgn="base">
              <a:spcBef>
                <a:spcPct val="0"/>
              </a:spcBef>
              <a:spcAft>
                <a:spcPct val="0"/>
              </a:spcAft>
            </a:pPr>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35860" name="Line 20"/>
          <p:cNvSpPr>
            <a:spLocks noChangeShapeType="1"/>
          </p:cNvSpPr>
          <p:nvPr/>
        </p:nvSpPr>
        <p:spPr bwMode="auto">
          <a:xfrm>
            <a:off x="7158038" y="3861048"/>
            <a:ext cx="328612" cy="1588"/>
          </a:xfrm>
          <a:prstGeom prst="line">
            <a:avLst/>
          </a:prstGeom>
          <a:noFill/>
          <a:ln w="28575">
            <a:solidFill>
              <a:schemeClr val="tx1"/>
            </a:solidFill>
            <a:round/>
            <a:tailEnd type="triangle" w="med" len="me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 name="Text Box 21"/>
          <p:cNvSpPr txBox="1">
            <a:spLocks noChangeArrowheads="1"/>
          </p:cNvSpPr>
          <p:nvPr/>
        </p:nvSpPr>
        <p:spPr bwMode="auto">
          <a:xfrm>
            <a:off x="4035425" y="1412776"/>
            <a:ext cx="903288" cy="400110"/>
          </a:xfrm>
          <a:prstGeom prst="rect">
            <a:avLst/>
          </a:prstGeom>
          <a:noFill/>
          <a:ln w="9525">
            <a:noFill/>
            <a:miter lim="800000"/>
          </a:ln>
          <a:effectLst/>
        </p:spPr>
        <p:txBody>
          <a:bodyPr>
            <a:spAutoFit/>
          </a:bodyPr>
          <a:lstStyle/>
          <a:p>
            <a:pPr algn="ctr">
              <a:spcBef>
                <a:spcPct val="50000"/>
              </a:spcBef>
              <a:defRPr/>
            </a:pPr>
            <a:r>
              <a:rPr lang="zh-CN" altLang="en-US" sz="2000" b="1" dirty="0">
                <a:solidFill>
                  <a:srgbClr val="8064A2">
                    <a:lumMod val="10000"/>
                  </a:srgbClr>
                </a:solidFill>
                <a:latin typeface="微软雅黑" panose="020B0503020204020204" pitchFamily="34" charset="-122"/>
                <a:ea typeface="微软雅黑" panose="020B0503020204020204" pitchFamily="34" charset="-122"/>
              </a:rPr>
              <a:t>组织</a:t>
            </a:r>
          </a:p>
        </p:txBody>
      </p:sp>
      <p:sp>
        <p:nvSpPr>
          <p:cNvPr id="23" name="Text Box 22"/>
          <p:cNvSpPr txBox="1">
            <a:spLocks noChangeArrowheads="1"/>
          </p:cNvSpPr>
          <p:nvPr/>
        </p:nvSpPr>
        <p:spPr bwMode="auto">
          <a:xfrm>
            <a:off x="4067944" y="4787860"/>
            <a:ext cx="822325" cy="369332"/>
          </a:xfrm>
          <a:prstGeom prst="rect">
            <a:avLst/>
          </a:prstGeom>
          <a:noFill/>
          <a:ln w="9525">
            <a:noFill/>
            <a:miter lim="800000"/>
          </a:ln>
          <a:effectLst/>
        </p:spPr>
        <p:txBody>
          <a:bodyPr>
            <a:spAutoFit/>
          </a:bodyPr>
          <a:lstStyle/>
          <a:p>
            <a:pPr algn="ctr">
              <a:spcBef>
                <a:spcPct val="50000"/>
              </a:spcBef>
              <a:defRPr/>
            </a:pPr>
            <a:r>
              <a:rPr lang="zh-CN" altLang="en-US" b="1" dirty="0">
                <a:solidFill>
                  <a:srgbClr val="8064A2">
                    <a:lumMod val="10000"/>
                  </a:srgbClr>
                </a:solidFill>
                <a:latin typeface="微软雅黑" panose="020B0503020204020204" pitchFamily="34" charset="-122"/>
                <a:ea typeface="微软雅黑" panose="020B0503020204020204" pitchFamily="34" charset="-122"/>
              </a:rPr>
              <a:t>控制</a:t>
            </a:r>
            <a:endParaRPr lang="zh-CN" altLang="en-US" sz="1600" b="1" dirty="0">
              <a:solidFill>
                <a:srgbClr val="8064A2">
                  <a:lumMod val="10000"/>
                </a:srgbClr>
              </a:solidFill>
              <a:latin typeface="微软雅黑" panose="020B0503020204020204" pitchFamily="34" charset="-122"/>
              <a:ea typeface="微软雅黑" panose="020B0503020204020204" pitchFamily="34" charset="-122"/>
            </a:endParaRPr>
          </a:p>
        </p:txBody>
      </p:sp>
      <p:sp>
        <p:nvSpPr>
          <p:cNvPr id="24" name="Text Box 23"/>
          <p:cNvSpPr txBox="1">
            <a:spLocks noChangeArrowheads="1"/>
          </p:cNvSpPr>
          <p:nvPr/>
        </p:nvSpPr>
        <p:spPr bwMode="auto">
          <a:xfrm>
            <a:off x="395536" y="2740858"/>
            <a:ext cx="985838" cy="400110"/>
          </a:xfrm>
          <a:prstGeom prst="rect">
            <a:avLst/>
          </a:prstGeom>
          <a:noFill/>
          <a:ln w="9525">
            <a:noFill/>
            <a:miter lim="800000"/>
          </a:ln>
          <a:effectLst/>
        </p:spPr>
        <p:txBody>
          <a:bodyPr>
            <a:spAutoFit/>
          </a:bodyPr>
          <a:lstStyle/>
          <a:p>
            <a:pPr algn="ctr">
              <a:spcBef>
                <a:spcPct val="50000"/>
              </a:spcBef>
              <a:defRPr/>
            </a:pPr>
            <a:r>
              <a:rPr lang="zh-CN" altLang="en-US" sz="2000" b="1" dirty="0">
                <a:solidFill>
                  <a:schemeClr val="bg1">
                    <a:lumMod val="95000"/>
                  </a:schemeClr>
                </a:solidFill>
                <a:latin typeface="微软雅黑" panose="020B0503020204020204" pitchFamily="34" charset="-122"/>
                <a:ea typeface="微软雅黑" panose="020B0503020204020204" pitchFamily="34" charset="-122"/>
              </a:rPr>
              <a:t>资源</a:t>
            </a:r>
          </a:p>
        </p:txBody>
      </p:sp>
      <p:sp>
        <p:nvSpPr>
          <p:cNvPr id="25" name="Text Box 24"/>
          <p:cNvSpPr txBox="1">
            <a:spLocks noChangeArrowheads="1"/>
          </p:cNvSpPr>
          <p:nvPr/>
        </p:nvSpPr>
        <p:spPr bwMode="auto">
          <a:xfrm>
            <a:off x="2255093" y="3172906"/>
            <a:ext cx="1020763" cy="400110"/>
          </a:xfrm>
          <a:prstGeom prst="rect">
            <a:avLst/>
          </a:prstGeom>
          <a:noFill/>
          <a:ln w="9525">
            <a:noFill/>
            <a:miter lim="800000"/>
          </a:ln>
          <a:effectLst/>
        </p:spPr>
        <p:txBody>
          <a:bodyPr>
            <a:spAutoFit/>
          </a:bodyPr>
          <a:lstStyle/>
          <a:p>
            <a:pPr algn="ctr">
              <a:spcBef>
                <a:spcPct val="50000"/>
              </a:spcBef>
              <a:defRPr/>
            </a:pPr>
            <a:r>
              <a:rPr lang="zh-CN" altLang="en-US" sz="2000" b="1" dirty="0">
                <a:solidFill>
                  <a:srgbClr val="000000"/>
                </a:solidFill>
                <a:latin typeface="微软雅黑" panose="020B0503020204020204" pitchFamily="34" charset="-122"/>
                <a:ea typeface="微软雅黑" panose="020B0503020204020204" pitchFamily="34" charset="-122"/>
              </a:rPr>
              <a:t>计划</a:t>
            </a:r>
          </a:p>
        </p:txBody>
      </p:sp>
      <p:sp>
        <p:nvSpPr>
          <p:cNvPr id="26" name="Text Box 25"/>
          <p:cNvSpPr txBox="1">
            <a:spLocks noChangeArrowheads="1"/>
          </p:cNvSpPr>
          <p:nvPr/>
        </p:nvSpPr>
        <p:spPr bwMode="auto">
          <a:xfrm>
            <a:off x="5843588" y="3116858"/>
            <a:ext cx="1020762" cy="400110"/>
          </a:xfrm>
          <a:prstGeom prst="rect">
            <a:avLst/>
          </a:prstGeom>
          <a:noFill/>
          <a:ln w="9525">
            <a:noFill/>
            <a:miter lim="800000"/>
          </a:ln>
          <a:effectLst/>
        </p:spPr>
        <p:txBody>
          <a:bodyPr>
            <a:spAutoFit/>
          </a:bodyPr>
          <a:lstStyle/>
          <a:p>
            <a:pPr algn="ctr">
              <a:spcBef>
                <a:spcPct val="50000"/>
              </a:spcBef>
              <a:defRPr/>
            </a:pPr>
            <a:r>
              <a:rPr lang="zh-CN" altLang="en-US" sz="2000" b="1" dirty="0">
                <a:solidFill>
                  <a:srgbClr val="8064A2">
                    <a:lumMod val="10000"/>
                  </a:srgbClr>
                </a:solidFill>
                <a:latin typeface="微软雅黑" panose="020B0503020204020204" pitchFamily="34" charset="-122"/>
                <a:ea typeface="微软雅黑" panose="020B0503020204020204" pitchFamily="34" charset="-122"/>
              </a:rPr>
              <a:t>领导</a:t>
            </a:r>
          </a:p>
        </p:txBody>
      </p:sp>
      <p:sp>
        <p:nvSpPr>
          <p:cNvPr id="27" name="Text Box 26"/>
          <p:cNvSpPr txBox="1">
            <a:spLocks noChangeArrowheads="1"/>
          </p:cNvSpPr>
          <p:nvPr/>
        </p:nvSpPr>
        <p:spPr bwMode="auto">
          <a:xfrm>
            <a:off x="7596336" y="2889811"/>
            <a:ext cx="1247775" cy="323165"/>
          </a:xfrm>
          <a:prstGeom prst="rect">
            <a:avLst/>
          </a:prstGeom>
          <a:noFill/>
          <a:ln w="9525">
            <a:noFill/>
            <a:miter lim="800000"/>
          </a:ln>
          <a:effectLst/>
        </p:spPr>
        <p:txBody>
          <a:bodyPr>
            <a:spAutoFit/>
          </a:bodyPr>
          <a:lstStyle/>
          <a:p>
            <a:pPr>
              <a:lnSpc>
                <a:spcPct val="80000"/>
              </a:lnSpc>
              <a:spcBef>
                <a:spcPct val="50000"/>
              </a:spcBef>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组织目标</a:t>
            </a:r>
          </a:p>
        </p:txBody>
      </p:sp>
      <p:sp>
        <p:nvSpPr>
          <p:cNvPr id="28" name="Text Box 27"/>
          <p:cNvSpPr txBox="1">
            <a:spLocks noChangeArrowheads="1"/>
          </p:cNvSpPr>
          <p:nvPr/>
        </p:nvSpPr>
        <p:spPr bwMode="auto">
          <a:xfrm>
            <a:off x="477838" y="3219284"/>
            <a:ext cx="1274762" cy="1577868"/>
          </a:xfrm>
          <a:prstGeom prst="rect">
            <a:avLst/>
          </a:prstGeom>
          <a:noFill/>
          <a:ln w="9525">
            <a:noFill/>
            <a:miter lim="800000"/>
          </a:ln>
          <a:effectLst/>
        </p:spPr>
        <p:txBody>
          <a:bodyPr>
            <a:spAutoFit/>
          </a:bodyPr>
          <a:lstStyle/>
          <a:p>
            <a:pPr>
              <a:lnSpc>
                <a:spcPct val="80000"/>
              </a:lnSpc>
              <a:spcBef>
                <a:spcPct val="50000"/>
              </a:spcBef>
              <a:buFont typeface="Wingdings" panose="05000000000000000000" pitchFamily="2" charset="2"/>
              <a:buChar char="§"/>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 人力</a:t>
            </a:r>
          </a:p>
          <a:p>
            <a:pPr>
              <a:lnSpc>
                <a:spcPct val="80000"/>
              </a:lnSpc>
              <a:spcBef>
                <a:spcPct val="50000"/>
              </a:spcBef>
              <a:buFont typeface="Wingdings" panose="05000000000000000000" pitchFamily="2" charset="2"/>
              <a:buChar char="§"/>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 资金</a:t>
            </a:r>
          </a:p>
          <a:p>
            <a:pPr>
              <a:lnSpc>
                <a:spcPct val="80000"/>
              </a:lnSpc>
              <a:spcBef>
                <a:spcPct val="50000"/>
              </a:spcBef>
              <a:buFont typeface="Wingdings" panose="05000000000000000000" pitchFamily="2" charset="2"/>
              <a:buChar char="§"/>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 原料</a:t>
            </a:r>
          </a:p>
          <a:p>
            <a:pPr>
              <a:lnSpc>
                <a:spcPct val="80000"/>
              </a:lnSpc>
              <a:spcBef>
                <a:spcPct val="50000"/>
              </a:spcBef>
              <a:buFont typeface="Wingdings" panose="05000000000000000000" pitchFamily="2" charset="2"/>
              <a:buChar char="§"/>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 技术</a:t>
            </a:r>
          </a:p>
          <a:p>
            <a:pPr>
              <a:lnSpc>
                <a:spcPct val="80000"/>
              </a:lnSpc>
              <a:spcBef>
                <a:spcPct val="50000"/>
              </a:spcBef>
              <a:buFont typeface="Wingdings" panose="05000000000000000000" pitchFamily="2" charset="2"/>
              <a:buChar char="§"/>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 信息</a:t>
            </a:r>
          </a:p>
        </p:txBody>
      </p:sp>
      <p:sp>
        <p:nvSpPr>
          <p:cNvPr id="29" name="Text Box 28"/>
          <p:cNvSpPr txBox="1">
            <a:spLocks noChangeArrowheads="1"/>
          </p:cNvSpPr>
          <p:nvPr/>
        </p:nvSpPr>
        <p:spPr bwMode="auto">
          <a:xfrm>
            <a:off x="7712075" y="3323348"/>
            <a:ext cx="1231900" cy="1257780"/>
          </a:xfrm>
          <a:prstGeom prst="rect">
            <a:avLst/>
          </a:prstGeom>
          <a:noFill/>
          <a:ln w="9525">
            <a:noFill/>
            <a:miter lim="800000"/>
          </a:ln>
          <a:effectLst/>
        </p:spPr>
        <p:txBody>
          <a:bodyPr>
            <a:spAutoFit/>
          </a:bodyPr>
          <a:lstStyle/>
          <a:p>
            <a:pPr>
              <a:lnSpc>
                <a:spcPct val="80000"/>
              </a:lnSpc>
              <a:spcBef>
                <a:spcPct val="50000"/>
              </a:spcBef>
              <a:buFont typeface="Wingdings" panose="05000000000000000000" pitchFamily="2" charset="2"/>
              <a:buChar char="§"/>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 产品</a:t>
            </a:r>
          </a:p>
          <a:p>
            <a:pPr>
              <a:lnSpc>
                <a:spcPct val="80000"/>
              </a:lnSpc>
              <a:spcBef>
                <a:spcPct val="50000"/>
              </a:spcBef>
              <a:buFont typeface="Wingdings" panose="05000000000000000000" pitchFamily="2" charset="2"/>
              <a:buChar char="§"/>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 服务</a:t>
            </a:r>
          </a:p>
          <a:p>
            <a:pPr>
              <a:lnSpc>
                <a:spcPct val="80000"/>
              </a:lnSpc>
              <a:spcBef>
                <a:spcPct val="50000"/>
              </a:spcBef>
              <a:buFont typeface="Wingdings" panose="05000000000000000000" pitchFamily="2" charset="2"/>
              <a:buChar char="§"/>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 效率</a:t>
            </a:r>
          </a:p>
          <a:p>
            <a:pPr>
              <a:lnSpc>
                <a:spcPct val="80000"/>
              </a:lnSpc>
              <a:spcBef>
                <a:spcPct val="50000"/>
              </a:spcBef>
              <a:buFont typeface="Wingdings" panose="05000000000000000000" pitchFamily="2" charset="2"/>
              <a:buChar char="§"/>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 效果</a:t>
            </a:r>
          </a:p>
        </p:txBody>
      </p:sp>
      <p:sp>
        <p:nvSpPr>
          <p:cNvPr id="35869" name="Text Box 29"/>
          <p:cNvSpPr txBox="1">
            <a:spLocks noChangeArrowheads="1"/>
          </p:cNvSpPr>
          <p:nvPr/>
        </p:nvSpPr>
        <p:spPr bwMode="auto">
          <a:xfrm>
            <a:off x="3823072" y="1857598"/>
            <a:ext cx="1397000" cy="923330"/>
          </a:xfrm>
          <a:prstGeom prst="rect">
            <a:avLst/>
          </a:prstGeom>
          <a:noFill/>
          <a:ln w="9525">
            <a:noFill/>
            <a:miter lim="800000"/>
          </a:ln>
        </p:spPr>
        <p:txBody>
          <a:bodyPr>
            <a:spAutoFit/>
          </a:bodyP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决定需要做什么怎么做由谁去做</a:t>
            </a:r>
          </a:p>
        </p:txBody>
      </p:sp>
      <p:sp>
        <p:nvSpPr>
          <p:cNvPr id="35870" name="Text Box 30"/>
          <p:cNvSpPr txBox="1">
            <a:spLocks noChangeArrowheads="1"/>
          </p:cNvSpPr>
          <p:nvPr/>
        </p:nvSpPr>
        <p:spPr bwMode="auto">
          <a:xfrm>
            <a:off x="5508625" y="3585790"/>
            <a:ext cx="1712913" cy="923330"/>
          </a:xfrm>
          <a:prstGeom prst="rect">
            <a:avLst/>
          </a:prstGeom>
          <a:noFill/>
          <a:ln w="9525">
            <a:noFill/>
            <a:miter lim="800000"/>
          </a:ln>
        </p:spPr>
        <p:txBody>
          <a:bodyPr>
            <a:spAutoFit/>
          </a:bodyPr>
          <a:lstStyle/>
          <a:p>
            <a:pPr algn="ctr" fontAlgn="base">
              <a:spcBef>
                <a:spcPct val="50000"/>
              </a:spcBef>
              <a:spcAft>
                <a:spcPct val="0"/>
              </a:spcAft>
            </a:pPr>
            <a:r>
              <a:rPr lang="zh-CN" altLang="en-US" dirty="0">
                <a:latin typeface="微软雅黑" panose="020B0503020204020204" pitchFamily="34" charset="-122"/>
                <a:ea typeface="微软雅黑" panose="020B0503020204020204" pitchFamily="34" charset="-122"/>
              </a:rPr>
              <a:t>指导和激励所有参与者以及解决冲突</a:t>
            </a:r>
          </a:p>
        </p:txBody>
      </p:sp>
      <p:sp>
        <p:nvSpPr>
          <p:cNvPr id="35871" name="Text Box 31"/>
          <p:cNvSpPr txBox="1">
            <a:spLocks noChangeArrowheads="1"/>
          </p:cNvSpPr>
          <p:nvPr/>
        </p:nvSpPr>
        <p:spPr bwMode="auto">
          <a:xfrm>
            <a:off x="1979712" y="3585790"/>
            <a:ext cx="1627187" cy="923330"/>
          </a:xfrm>
          <a:prstGeom prst="rect">
            <a:avLst/>
          </a:prstGeom>
          <a:noFill/>
          <a:ln w="9525">
            <a:noFill/>
            <a:miter lim="800000"/>
          </a:ln>
        </p:spPr>
        <p:txBody>
          <a:bodyPr>
            <a:spAutoFit/>
          </a:bodyP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确定目标制定战略开发分计划以协调活动</a:t>
            </a:r>
          </a:p>
        </p:txBody>
      </p:sp>
      <p:sp>
        <p:nvSpPr>
          <p:cNvPr id="35872" name="Line 32"/>
          <p:cNvSpPr>
            <a:spLocks noChangeShapeType="1"/>
          </p:cNvSpPr>
          <p:nvPr/>
        </p:nvSpPr>
        <p:spPr bwMode="auto">
          <a:xfrm>
            <a:off x="6335713" y="2459633"/>
            <a:ext cx="1587" cy="601663"/>
          </a:xfrm>
          <a:prstGeom prst="line">
            <a:avLst/>
          </a:prstGeom>
          <a:noFill/>
          <a:ln w="38100">
            <a:solidFill>
              <a:schemeClr val="tx1"/>
            </a:solidFill>
            <a:round/>
            <a:tailEnd type="triangle" w="med" len="med"/>
          </a:ln>
        </p:spPr>
        <p:txBody>
          <a:bodyPr wrap="none" anchor="ctr"/>
          <a:lstStyle/>
          <a:p>
            <a:pPr fontAlgn="base">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5873" name="Text Box 33"/>
          <p:cNvSpPr txBox="1">
            <a:spLocks noChangeArrowheads="1"/>
          </p:cNvSpPr>
          <p:nvPr/>
        </p:nvSpPr>
        <p:spPr bwMode="auto">
          <a:xfrm>
            <a:off x="3635896" y="5169966"/>
            <a:ext cx="1752600" cy="923330"/>
          </a:xfrm>
          <a:prstGeom prst="rect">
            <a:avLst/>
          </a:prstGeom>
          <a:noFill/>
          <a:ln w="9525">
            <a:noFill/>
            <a:miter lim="800000"/>
          </a:ln>
        </p:spPr>
        <p:txBody>
          <a:bodyPr>
            <a:spAutoFit/>
          </a:bodyPr>
          <a:lstStyle/>
          <a:p>
            <a:pPr algn="ctr" fontAlgn="base">
              <a:spcBef>
                <a:spcPct val="5000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对活动进行监控以确保其按计划完成</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内容占位符 2"/>
          <p:cNvSpPr>
            <a:spLocks noGrp="1"/>
          </p:cNvSpPr>
          <p:nvPr>
            <p:ph idx="1"/>
          </p:nvPr>
        </p:nvSpPr>
        <p:spPr>
          <a:xfrm>
            <a:off x="457200" y="1556792"/>
            <a:ext cx="8229600" cy="5040560"/>
          </a:xfrm>
        </p:spPr>
        <p:txBody>
          <a:bodyPr/>
          <a:lstStyle/>
          <a:p>
            <a:pPr eaLnBrk="1" hangingPunct="1"/>
            <a:r>
              <a:rPr lang="zh-CN" altLang="en-US" dirty="0">
                <a:latin typeface="宋体" panose="02010600030101010101" pitchFamily="2" charset="-122"/>
              </a:rPr>
              <a:t>从事每种管理职能的时间分布</a:t>
            </a:r>
          </a:p>
          <a:p>
            <a:pPr eaLnBrk="1" hangingPunct="1"/>
            <a:endParaRPr lang="zh-CN" altLang="en-US" dirty="0">
              <a:latin typeface="宋体" panose="02010600030101010101" pitchFamily="2" charset="-122"/>
            </a:endParaRPr>
          </a:p>
        </p:txBody>
      </p:sp>
      <p:sp>
        <p:nvSpPr>
          <p:cNvPr id="3077" name="标题 1"/>
          <p:cNvSpPr>
            <a:spLocks noGrp="1"/>
          </p:cNvSpPr>
          <p:nvPr>
            <p:ph type="title"/>
          </p:nvPr>
        </p:nvSpPr>
        <p:spPr>
          <a:xfrm>
            <a:off x="457200" y="836712"/>
            <a:ext cx="8229600" cy="720080"/>
          </a:xfrm>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不同组织层次中的管理者</a:t>
            </a:r>
          </a:p>
        </p:txBody>
      </p:sp>
      <p:graphicFrame>
        <p:nvGraphicFramePr>
          <p:cNvPr id="3074" name="Object 2"/>
          <p:cNvGraphicFramePr>
            <a:graphicFrameLocks noChangeAspect="1"/>
          </p:cNvGraphicFramePr>
          <p:nvPr/>
        </p:nvGraphicFramePr>
        <p:xfrm>
          <a:off x="-76200" y="2647950"/>
          <a:ext cx="3427413" cy="2667000"/>
        </p:xfrm>
        <a:graphic>
          <a:graphicData uri="http://schemas.openxmlformats.org/presentationml/2006/ole">
            <mc:AlternateContent xmlns:mc="http://schemas.openxmlformats.org/markup-compatibility/2006">
              <mc:Choice xmlns:v="urn:schemas-microsoft-com:vml" Requires="v">
                <p:oleObj spid="_x0000_s1364" name="图表" r:id="rId3" imgW="7874000" imgH="5600700" progId="MSGraph.Chart.8">
                  <p:embed followColorScheme="full"/>
                </p:oleObj>
              </mc:Choice>
              <mc:Fallback>
                <p:oleObj name="图表" r:id="rId3" imgW="7874000" imgH="5600700" progId="MSGraph.Chart.8">
                  <p:embed followColorScheme="full"/>
                  <p:pic>
                    <p:nvPicPr>
                      <p:cNvPr id="0" name="Picture 1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647950"/>
                        <a:ext cx="3427413" cy="266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5"/>
          <p:cNvSpPr txBox="1">
            <a:spLocks noChangeArrowheads="1"/>
          </p:cNvSpPr>
          <p:nvPr/>
        </p:nvSpPr>
        <p:spPr bwMode="auto">
          <a:xfrm>
            <a:off x="6223000" y="2286000"/>
            <a:ext cx="2089150" cy="369332"/>
          </a:xfrm>
          <a:prstGeom prst="rect">
            <a:avLst/>
          </a:prstGeom>
          <a:noFill/>
          <a:ln w="9525">
            <a:noFill/>
            <a:miter lim="800000"/>
          </a:ln>
          <a:effectLst/>
        </p:spPr>
        <p:txBody>
          <a:bodyPr>
            <a:spAutoFit/>
          </a:bodyPr>
          <a:lstStyle/>
          <a:p>
            <a:pPr latinLnBrk="1">
              <a:spcBef>
                <a:spcPct val="50000"/>
              </a:spcBef>
              <a:defRPr/>
            </a:pPr>
            <a:r>
              <a:rPr lang="zh-CN" altLang="en-US" b="1"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高层管理者</a:t>
            </a:r>
          </a:p>
        </p:txBody>
      </p:sp>
      <p:sp>
        <p:nvSpPr>
          <p:cNvPr id="6" name="Text Box 6"/>
          <p:cNvSpPr txBox="1">
            <a:spLocks noChangeArrowheads="1"/>
          </p:cNvSpPr>
          <p:nvPr/>
        </p:nvSpPr>
        <p:spPr bwMode="auto">
          <a:xfrm>
            <a:off x="3414713" y="2286000"/>
            <a:ext cx="2089150" cy="369332"/>
          </a:xfrm>
          <a:prstGeom prst="rect">
            <a:avLst/>
          </a:prstGeom>
          <a:noFill/>
          <a:ln w="9525">
            <a:noFill/>
            <a:miter lim="800000"/>
          </a:ln>
          <a:effectLst/>
        </p:spPr>
        <p:txBody>
          <a:bodyPr>
            <a:spAutoFit/>
          </a:bodyPr>
          <a:lstStyle/>
          <a:p>
            <a:pPr latinLnBrk="1">
              <a:spcBef>
                <a:spcPct val="50000"/>
              </a:spcBef>
              <a:defRPr/>
            </a:pPr>
            <a:r>
              <a:rPr lang="zh-CN" altLang="en-US" b="1"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中层管理者</a:t>
            </a:r>
          </a:p>
        </p:txBody>
      </p:sp>
      <p:sp>
        <p:nvSpPr>
          <p:cNvPr id="7" name="Text Box 7"/>
          <p:cNvSpPr txBox="1">
            <a:spLocks noChangeArrowheads="1"/>
          </p:cNvSpPr>
          <p:nvPr/>
        </p:nvSpPr>
        <p:spPr bwMode="auto">
          <a:xfrm>
            <a:off x="606425" y="2323728"/>
            <a:ext cx="2089150" cy="369332"/>
          </a:xfrm>
          <a:prstGeom prst="rect">
            <a:avLst/>
          </a:prstGeom>
          <a:noFill/>
          <a:ln w="9525">
            <a:noFill/>
            <a:miter lim="800000"/>
          </a:ln>
          <a:effectLst/>
        </p:spPr>
        <p:txBody>
          <a:bodyPr>
            <a:spAutoFit/>
          </a:bodyPr>
          <a:lstStyle/>
          <a:p>
            <a:pPr latinLnBrk="1">
              <a:spcBef>
                <a:spcPct val="50000"/>
              </a:spcBef>
              <a:defRPr/>
            </a:pPr>
            <a:r>
              <a:rPr lang="zh-CN" altLang="en-US" b="1" dirty="0">
                <a:solidFill>
                  <a:prstClr val="black"/>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基层管理者</a:t>
            </a:r>
          </a:p>
        </p:txBody>
      </p:sp>
      <p:graphicFrame>
        <p:nvGraphicFramePr>
          <p:cNvPr id="3075" name="Object 3"/>
          <p:cNvGraphicFramePr>
            <a:graphicFrameLocks noChangeAspect="1"/>
          </p:cNvGraphicFramePr>
          <p:nvPr/>
        </p:nvGraphicFramePr>
        <p:xfrm>
          <a:off x="2708275" y="2647950"/>
          <a:ext cx="3500438" cy="2654300"/>
        </p:xfrm>
        <a:graphic>
          <a:graphicData uri="http://schemas.openxmlformats.org/presentationml/2006/ole">
            <mc:AlternateContent xmlns:mc="http://schemas.openxmlformats.org/markup-compatibility/2006">
              <mc:Choice xmlns:v="urn:schemas-microsoft-com:vml" Requires="v">
                <p:oleObj spid="_x0000_s1365" name="图表" r:id="rId5" imgW="7874000" imgH="5588000" progId="MSGraph.Chart.8">
                  <p:embed followColorScheme="full"/>
                </p:oleObj>
              </mc:Choice>
              <mc:Fallback>
                <p:oleObj name="图表" r:id="rId5" imgW="7874000" imgH="5588000" progId="MSGraph.Chart.8">
                  <p:embed followColorScheme="full"/>
                  <p:pic>
                    <p:nvPicPr>
                      <p:cNvPr id="0" name="Picture 1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8275" y="2647950"/>
                        <a:ext cx="3500438" cy="265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5422900" y="2617788"/>
          <a:ext cx="3525838" cy="2697162"/>
        </p:xfrm>
        <a:graphic>
          <a:graphicData uri="http://schemas.openxmlformats.org/presentationml/2006/ole">
            <mc:AlternateContent xmlns:mc="http://schemas.openxmlformats.org/markup-compatibility/2006">
              <mc:Choice xmlns:v="urn:schemas-microsoft-com:vml" Requires="v">
                <p:oleObj spid="_x0000_s1366" name="图表" r:id="rId7" imgW="6781800" imgH="5181600" progId="MSGraph.Chart.8">
                  <p:embed followColorScheme="full"/>
                </p:oleObj>
              </mc:Choice>
              <mc:Fallback>
                <p:oleObj name="图表" r:id="rId7" imgW="6781800" imgH="5181600" progId="MSGraph.Chart.8">
                  <p:embed followColorScheme="full"/>
                  <p:pic>
                    <p:nvPicPr>
                      <p:cNvPr id="0" name="Picture 1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2900" y="2617788"/>
                        <a:ext cx="3525838" cy="2697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圆角矩形 9"/>
          <p:cNvSpPr/>
          <p:nvPr/>
        </p:nvSpPr>
        <p:spPr bwMode="auto">
          <a:xfrm>
            <a:off x="3422650" y="5743575"/>
            <a:ext cx="428625" cy="142875"/>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tIns="36000" bIns="36000" anchor="ctr"/>
          <a:lstStyle/>
          <a:p>
            <a:pPr>
              <a:defRPr/>
            </a:pP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3083" name="TextBox 10"/>
          <p:cNvSpPr txBox="1">
            <a:spLocks noChangeArrowheads="1"/>
          </p:cNvSpPr>
          <p:nvPr/>
        </p:nvSpPr>
        <p:spPr bwMode="auto">
          <a:xfrm>
            <a:off x="3805238" y="5672138"/>
            <a:ext cx="595312" cy="338137"/>
          </a:xfrm>
          <a:prstGeom prst="rect">
            <a:avLst/>
          </a:prstGeom>
          <a:noFill/>
          <a:ln w="9525">
            <a:noFill/>
            <a:miter lim="800000"/>
          </a:ln>
        </p:spPr>
        <p:txBody>
          <a:bodyPr wrap="none">
            <a:spAutoFit/>
          </a:bodyPr>
          <a:lstStyle/>
          <a:p>
            <a:pPr fontAlgn="base">
              <a:spcBef>
                <a:spcPct val="0"/>
              </a:spcBef>
              <a:spcAft>
                <a:spcPct val="0"/>
              </a:spcAft>
            </a:pPr>
            <a:r>
              <a:rPr lang="zh-CN" altLang="en-US" sz="1600">
                <a:solidFill>
                  <a:prstClr val="black"/>
                </a:solidFill>
                <a:latin typeface="微软雅黑" panose="020B0503020204020204" pitchFamily="34" charset="-122"/>
                <a:ea typeface="微软雅黑" panose="020B0503020204020204" pitchFamily="34" charset="-122"/>
              </a:rPr>
              <a:t>计划</a:t>
            </a:r>
          </a:p>
        </p:txBody>
      </p:sp>
      <p:sp>
        <p:nvSpPr>
          <p:cNvPr id="12" name="圆角矩形 11"/>
          <p:cNvSpPr/>
          <p:nvPr/>
        </p:nvSpPr>
        <p:spPr bwMode="auto">
          <a:xfrm>
            <a:off x="4851400" y="5743575"/>
            <a:ext cx="428625" cy="142875"/>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tIns="36000" bIns="36000" anchor="ctr"/>
          <a:lstStyle/>
          <a:p>
            <a:pPr>
              <a:defRPr/>
            </a:pP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3085" name="TextBox 12"/>
          <p:cNvSpPr txBox="1">
            <a:spLocks noChangeArrowheads="1"/>
          </p:cNvSpPr>
          <p:nvPr/>
        </p:nvSpPr>
        <p:spPr bwMode="auto">
          <a:xfrm>
            <a:off x="5233988" y="5672138"/>
            <a:ext cx="595312" cy="338137"/>
          </a:xfrm>
          <a:prstGeom prst="rect">
            <a:avLst/>
          </a:prstGeom>
          <a:noFill/>
          <a:ln w="9525">
            <a:noFill/>
            <a:miter lim="800000"/>
          </a:ln>
        </p:spPr>
        <p:txBody>
          <a:bodyPr wrap="none">
            <a:spAutoFit/>
          </a:bodyPr>
          <a:lstStyle/>
          <a:p>
            <a:pPr fontAlgn="base">
              <a:spcBef>
                <a:spcPct val="0"/>
              </a:spcBef>
              <a:spcAft>
                <a:spcPct val="0"/>
              </a:spcAft>
            </a:pPr>
            <a:r>
              <a:rPr lang="zh-CN" altLang="en-US" sz="1600">
                <a:solidFill>
                  <a:prstClr val="black"/>
                </a:solidFill>
                <a:latin typeface="微软雅黑" panose="020B0503020204020204" pitchFamily="34" charset="-122"/>
                <a:ea typeface="微软雅黑" panose="020B0503020204020204" pitchFamily="34" charset="-122"/>
              </a:rPr>
              <a:t>组织</a:t>
            </a:r>
          </a:p>
        </p:txBody>
      </p:sp>
      <p:sp>
        <p:nvSpPr>
          <p:cNvPr id="14" name="圆角矩形 13"/>
          <p:cNvSpPr/>
          <p:nvPr/>
        </p:nvSpPr>
        <p:spPr bwMode="auto">
          <a:xfrm>
            <a:off x="6327775" y="5743575"/>
            <a:ext cx="428625" cy="142875"/>
          </a:xfrm>
          <a:prstGeom prst="roundRect">
            <a:avLst/>
          </a:prstGeom>
          <a:solidFill>
            <a:srgbClr val="3333CC"/>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wrap="none" tIns="36000" bIns="36000" anchor="ctr"/>
          <a:lstStyle/>
          <a:p>
            <a:pPr>
              <a:defRPr/>
            </a:pP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3087" name="TextBox 14"/>
          <p:cNvSpPr txBox="1">
            <a:spLocks noChangeArrowheads="1"/>
          </p:cNvSpPr>
          <p:nvPr/>
        </p:nvSpPr>
        <p:spPr bwMode="auto">
          <a:xfrm>
            <a:off x="6710363" y="5672138"/>
            <a:ext cx="595312" cy="338137"/>
          </a:xfrm>
          <a:prstGeom prst="rect">
            <a:avLst/>
          </a:prstGeom>
          <a:noFill/>
          <a:ln w="9525">
            <a:noFill/>
            <a:miter lim="800000"/>
          </a:ln>
        </p:spPr>
        <p:txBody>
          <a:bodyPr wrap="none">
            <a:spAutoFit/>
          </a:bodyPr>
          <a:lstStyle/>
          <a:p>
            <a:pPr fontAlgn="base">
              <a:spcBef>
                <a:spcPct val="0"/>
              </a:spcBef>
              <a:spcAft>
                <a:spcPct val="0"/>
              </a:spcAft>
            </a:pPr>
            <a:r>
              <a:rPr lang="zh-CN" altLang="en-US" sz="1600">
                <a:solidFill>
                  <a:prstClr val="black"/>
                </a:solidFill>
                <a:latin typeface="微软雅黑" panose="020B0503020204020204" pitchFamily="34" charset="-122"/>
                <a:ea typeface="微软雅黑" panose="020B0503020204020204" pitchFamily="34" charset="-122"/>
              </a:rPr>
              <a:t>领导</a:t>
            </a:r>
          </a:p>
        </p:txBody>
      </p:sp>
      <p:sp>
        <p:nvSpPr>
          <p:cNvPr id="16" name="圆角矩形 15"/>
          <p:cNvSpPr/>
          <p:nvPr/>
        </p:nvSpPr>
        <p:spPr bwMode="auto">
          <a:xfrm>
            <a:off x="7685088" y="5743575"/>
            <a:ext cx="428625" cy="142875"/>
          </a:xfrm>
          <a:prstGeom prst="roundRect">
            <a:avLst/>
          </a:prstGeom>
          <a:solidFill>
            <a:srgbClr val="7030A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tIns="36000" bIns="36000" anchor="ctr"/>
          <a:lstStyle/>
          <a:p>
            <a:pPr>
              <a:defRPr/>
            </a:pP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3089" name="TextBox 16"/>
          <p:cNvSpPr txBox="1">
            <a:spLocks noChangeArrowheads="1"/>
          </p:cNvSpPr>
          <p:nvPr/>
        </p:nvSpPr>
        <p:spPr bwMode="auto">
          <a:xfrm>
            <a:off x="8067675" y="5672138"/>
            <a:ext cx="595313" cy="338137"/>
          </a:xfrm>
          <a:prstGeom prst="rect">
            <a:avLst/>
          </a:prstGeom>
          <a:noFill/>
          <a:ln w="9525">
            <a:noFill/>
            <a:miter lim="800000"/>
          </a:ln>
        </p:spPr>
        <p:txBody>
          <a:bodyPr wrap="none">
            <a:spAutoFit/>
          </a:bodyPr>
          <a:lstStyle/>
          <a:p>
            <a:pPr fontAlgn="base">
              <a:spcBef>
                <a:spcPct val="0"/>
              </a:spcBef>
              <a:spcAft>
                <a:spcPct val="0"/>
              </a:spcAft>
            </a:pPr>
            <a:r>
              <a:rPr lang="zh-CN" altLang="en-US" sz="1600">
                <a:solidFill>
                  <a:prstClr val="black"/>
                </a:solidFill>
                <a:latin typeface="微软雅黑" panose="020B0503020204020204" pitchFamily="34" charset="-122"/>
                <a:ea typeface="微软雅黑" panose="020B0503020204020204" pitchFamily="34" charset="-122"/>
              </a:rPr>
              <a:t>控制</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260648"/>
            <a:ext cx="8229600" cy="720080"/>
          </a:xfrm>
        </p:spPr>
        <p:txBody>
          <a:bodyPr>
            <a:normAutofit/>
          </a:bodyPr>
          <a:lstStyle/>
          <a:p>
            <a:r>
              <a:rPr lang="zh-CN" altLang="en-US" dirty="0"/>
              <a:t>埃隆</a:t>
            </a:r>
            <a:r>
              <a:rPr lang="en-US" altLang="zh-CN" dirty="0"/>
              <a:t>·</a:t>
            </a:r>
            <a:r>
              <a:rPr lang="zh-CN" altLang="en-US" dirty="0"/>
              <a:t>马斯克的成功秘诀</a:t>
            </a:r>
            <a:endParaRPr lang="zh-SG" altLang="en-US" dirty="0"/>
          </a:p>
        </p:txBody>
      </p:sp>
      <p:sp>
        <p:nvSpPr>
          <p:cNvPr id="3" name="文本框 2">
            <a:extLst>
              <a:ext uri="{FF2B5EF4-FFF2-40B4-BE49-F238E27FC236}">
                <a16:creationId xmlns:a16="http://schemas.microsoft.com/office/drawing/2014/main" id="{F2AA974F-8D74-0F4E-A879-9F0F7B391DCA}"/>
              </a:ext>
            </a:extLst>
          </p:cNvPr>
          <p:cNvSpPr txBox="1"/>
          <p:nvPr/>
        </p:nvSpPr>
        <p:spPr>
          <a:xfrm>
            <a:off x="5841838" y="2204864"/>
            <a:ext cx="3405064" cy="1631216"/>
          </a:xfrm>
          <a:prstGeom prst="rect">
            <a:avLst/>
          </a:prstGeom>
          <a:noFill/>
        </p:spPr>
        <p:txBody>
          <a:bodyPr wrap="square" rtlCol="0">
            <a:spAutoFit/>
          </a:bodyPr>
          <a:lstStyle/>
          <a:p>
            <a:r>
              <a:rPr kumimoji="1" lang="en-US" altLang="zh-CN" sz="2000" dirty="0">
                <a:solidFill>
                  <a:schemeClr val="tx2">
                    <a:lumMod val="75000"/>
                  </a:schemeClr>
                </a:solidFill>
                <a:latin typeface="微软雅黑" panose="020B0503020204020204" pitchFamily="34" charset="-122"/>
                <a:ea typeface="微软雅黑" panose="020B0503020204020204" pitchFamily="34" charset="-122"/>
              </a:rPr>
              <a:t>1.</a:t>
            </a:r>
            <a:r>
              <a:rPr kumimoji="1" lang="zh-CN" altLang="en-US" sz="2000" dirty="0">
                <a:solidFill>
                  <a:schemeClr val="tx2">
                    <a:lumMod val="75000"/>
                  </a:schemeClr>
                </a:solidFill>
                <a:latin typeface="微软雅黑" panose="020B0503020204020204" pitchFamily="34" charset="-122"/>
                <a:ea typeface="微软雅黑" panose="020B0503020204020204" pitchFamily="34" charset="-122"/>
              </a:rPr>
              <a:t>非常努力的工作</a:t>
            </a:r>
            <a:endParaRPr kumimoji="1" lang="en-US" altLang="zh-CN" sz="2000" dirty="0">
              <a:solidFill>
                <a:schemeClr val="tx2">
                  <a:lumMod val="75000"/>
                </a:schemeClr>
              </a:solidFill>
              <a:latin typeface="微软雅黑" panose="020B0503020204020204" pitchFamily="34" charset="-122"/>
              <a:ea typeface="微软雅黑" panose="020B0503020204020204" pitchFamily="34" charset="-122"/>
            </a:endParaRPr>
          </a:p>
          <a:p>
            <a:r>
              <a:rPr kumimoji="1" lang="en-US" altLang="zh-CN" sz="2000" dirty="0">
                <a:solidFill>
                  <a:schemeClr val="tx2">
                    <a:lumMod val="75000"/>
                  </a:schemeClr>
                </a:solidFill>
                <a:latin typeface="微软雅黑" panose="020B0503020204020204" pitchFamily="34" charset="-122"/>
                <a:ea typeface="微软雅黑" panose="020B0503020204020204" pitchFamily="34" charset="-122"/>
              </a:rPr>
              <a:t>2.</a:t>
            </a:r>
            <a:r>
              <a:rPr kumimoji="1" lang="zh-CN" altLang="en-US" sz="2000" dirty="0">
                <a:solidFill>
                  <a:schemeClr val="tx2">
                    <a:lumMod val="75000"/>
                  </a:schemeClr>
                </a:solidFill>
                <a:latin typeface="微软雅黑" panose="020B0503020204020204" pitchFamily="34" charset="-122"/>
                <a:ea typeface="微软雅黑" panose="020B0503020204020204" pitchFamily="34" charset="-122"/>
              </a:rPr>
              <a:t>和最顶尖的人共事</a:t>
            </a:r>
            <a:endParaRPr kumimoji="1" lang="en-US" altLang="zh-CN" sz="2000" dirty="0">
              <a:solidFill>
                <a:schemeClr val="tx2">
                  <a:lumMod val="75000"/>
                </a:schemeClr>
              </a:solidFill>
              <a:latin typeface="微软雅黑" panose="020B0503020204020204" pitchFamily="34" charset="-122"/>
              <a:ea typeface="微软雅黑" panose="020B0503020204020204" pitchFamily="34" charset="-122"/>
            </a:endParaRPr>
          </a:p>
          <a:p>
            <a:r>
              <a:rPr kumimoji="1" lang="en-US" altLang="zh-CN" sz="2000" dirty="0">
                <a:solidFill>
                  <a:schemeClr val="tx2">
                    <a:lumMod val="75000"/>
                  </a:schemeClr>
                </a:solidFill>
                <a:latin typeface="微软雅黑" panose="020B0503020204020204" pitchFamily="34" charset="-122"/>
                <a:ea typeface="微软雅黑" panose="020B0503020204020204" pitchFamily="34" charset="-122"/>
              </a:rPr>
              <a:t>3.</a:t>
            </a:r>
            <a:r>
              <a:rPr kumimoji="1" lang="zh-CN" altLang="en-US" sz="2000" dirty="0">
                <a:solidFill>
                  <a:schemeClr val="tx2">
                    <a:lumMod val="75000"/>
                  </a:schemeClr>
                </a:solidFill>
                <a:latin typeface="微软雅黑" panose="020B0503020204020204" pitchFamily="34" charset="-122"/>
                <a:ea typeface="微软雅黑" panose="020B0503020204020204" pitchFamily="34" charset="-122"/>
              </a:rPr>
              <a:t>聚焦在信号，而非杂音</a:t>
            </a:r>
            <a:endParaRPr kumimoji="1" lang="en-US" altLang="zh-CN" sz="2000" dirty="0">
              <a:solidFill>
                <a:schemeClr val="tx2">
                  <a:lumMod val="75000"/>
                </a:schemeClr>
              </a:solidFill>
              <a:latin typeface="微软雅黑" panose="020B0503020204020204" pitchFamily="34" charset="-122"/>
              <a:ea typeface="微软雅黑" panose="020B0503020204020204" pitchFamily="34" charset="-122"/>
            </a:endParaRPr>
          </a:p>
          <a:p>
            <a:r>
              <a:rPr kumimoji="1" lang="en-US" altLang="zh-CN" sz="2000" dirty="0">
                <a:solidFill>
                  <a:schemeClr val="tx2">
                    <a:lumMod val="75000"/>
                  </a:schemeClr>
                </a:solidFill>
                <a:latin typeface="微软雅黑" panose="020B0503020204020204" pitchFamily="34" charset="-122"/>
                <a:ea typeface="微软雅黑" panose="020B0503020204020204" pitchFamily="34" charset="-122"/>
              </a:rPr>
              <a:t>4.</a:t>
            </a:r>
            <a:r>
              <a:rPr kumimoji="1" lang="zh-CN" altLang="en-US" sz="2000" dirty="0">
                <a:solidFill>
                  <a:schemeClr val="tx2">
                    <a:lumMod val="75000"/>
                  </a:schemeClr>
                </a:solidFill>
                <a:latin typeface="微软雅黑" panose="020B0503020204020204" pitchFamily="34" charset="-122"/>
                <a:ea typeface="微软雅黑" panose="020B0503020204020204" pitchFamily="34" charset="-122"/>
              </a:rPr>
              <a:t>不要盲从潮流</a:t>
            </a:r>
            <a:endParaRPr kumimoji="1" lang="en-US" altLang="zh-CN" sz="2000" dirty="0">
              <a:solidFill>
                <a:schemeClr val="tx2">
                  <a:lumMod val="75000"/>
                </a:schemeClr>
              </a:solidFill>
              <a:latin typeface="微软雅黑" panose="020B0503020204020204" pitchFamily="34" charset="-122"/>
              <a:ea typeface="微软雅黑" panose="020B0503020204020204" pitchFamily="34" charset="-122"/>
            </a:endParaRPr>
          </a:p>
          <a:p>
            <a:r>
              <a:rPr kumimoji="1" lang="en-US" altLang="zh-CN" sz="2000" dirty="0">
                <a:solidFill>
                  <a:schemeClr val="tx2">
                    <a:lumMod val="75000"/>
                  </a:schemeClr>
                </a:solidFill>
                <a:latin typeface="微软雅黑" panose="020B0503020204020204" pitchFamily="34" charset="-122"/>
                <a:ea typeface="微软雅黑" panose="020B0503020204020204" pitchFamily="34" charset="-122"/>
              </a:rPr>
              <a:t>5.</a:t>
            </a:r>
            <a:r>
              <a:rPr kumimoji="1" lang="zh-CN" altLang="en-US" sz="2000" dirty="0">
                <a:solidFill>
                  <a:schemeClr val="tx2">
                    <a:lumMod val="75000"/>
                  </a:schemeClr>
                </a:solidFill>
                <a:latin typeface="微软雅黑" panose="020B0503020204020204" pitchFamily="34" charset="-122"/>
                <a:ea typeface="微软雅黑" panose="020B0503020204020204" pitchFamily="34" charset="-122"/>
              </a:rPr>
              <a:t>大胆追逐梦想</a:t>
            </a:r>
          </a:p>
        </p:txBody>
      </p:sp>
      <p:sp>
        <p:nvSpPr>
          <p:cNvPr id="4" name="文本框 3">
            <a:extLst>
              <a:ext uri="{FF2B5EF4-FFF2-40B4-BE49-F238E27FC236}">
                <a16:creationId xmlns:a16="http://schemas.microsoft.com/office/drawing/2014/main" id="{F9413760-0742-D649-82D0-9D1767F1CFA0}"/>
              </a:ext>
            </a:extLst>
          </p:cNvPr>
          <p:cNvSpPr txBox="1"/>
          <p:nvPr/>
        </p:nvSpPr>
        <p:spPr>
          <a:xfrm>
            <a:off x="503548" y="5157192"/>
            <a:ext cx="8136904" cy="830997"/>
          </a:xfrm>
          <a:prstGeom prst="rect">
            <a:avLst/>
          </a:prstGeom>
          <a:noFill/>
        </p:spPr>
        <p:txBody>
          <a:bodyPr wrap="square" rtlCol="0">
            <a:spAutoFit/>
          </a:bodyPr>
          <a:lstStyle/>
          <a:p>
            <a:r>
              <a:rPr kumimoji="1" lang="zh-CN" altLang="en-US" sz="2400" b="1" dirty="0">
                <a:solidFill>
                  <a:schemeClr val="tx2">
                    <a:lumMod val="75000"/>
                  </a:schemeClr>
                </a:solidFill>
                <a:latin typeface="微软雅黑" panose="020B0503020204020204" pitchFamily="34" charset="-122"/>
                <a:ea typeface="微软雅黑" panose="020B0503020204020204" pitchFamily="34" charset="-122"/>
              </a:rPr>
              <a:t>“我希望我做的事，能对人的生活起着深远的影响，要么不做，要做就做历史性的。”</a:t>
            </a:r>
          </a:p>
        </p:txBody>
      </p:sp>
      <p:pic>
        <p:nvPicPr>
          <p:cNvPr id="5" name="马斯克.mp4" descr="马斯克.mp4">
            <a:hlinkClick r:id="" action="ppaction://media"/>
            <a:extLst>
              <a:ext uri="{FF2B5EF4-FFF2-40B4-BE49-F238E27FC236}">
                <a16:creationId xmlns:a16="http://schemas.microsoft.com/office/drawing/2014/main" id="{14B345B6-F672-564D-B6C7-A4F6160BA5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3528" y="1575048"/>
            <a:ext cx="5216128" cy="2934072"/>
          </a:xfrm>
          <a:prstGeom prst="rect">
            <a:avLst/>
          </a:prstGeom>
        </p:spPr>
      </p:pic>
    </p:spTree>
    <p:extLst>
      <p:ext uri="{BB962C8B-B14F-4D97-AF65-F5344CB8AC3E}">
        <p14:creationId xmlns:p14="http://schemas.microsoft.com/office/powerpoint/2010/main" val="66647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1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5"/>
          <p:cNvGraphicFramePr>
            <a:graphicFrameLocks noGrp="1"/>
          </p:cNvGraphicFramePr>
          <p:nvPr>
            <p:ph idx="1"/>
          </p:nvPr>
        </p:nvGraphicFramePr>
        <p:xfrm>
          <a:off x="457200" y="1700213"/>
          <a:ext cx="8229600" cy="4897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866"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管理角色</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457200" y="1700808"/>
            <a:ext cx="3898776" cy="4752528"/>
          </a:xfrm>
        </p:spPr>
        <p:txBody>
          <a:bodyPr>
            <a:normAutofit/>
          </a:bodyPr>
          <a:lstStyle/>
          <a:p>
            <a:r>
              <a:rPr lang="zh-CN" altLang="en-US" sz="2400" dirty="0"/>
              <a:t>如果，你是海尔的张瑞敏，你扮演的是什么角色？</a:t>
            </a:r>
          </a:p>
        </p:txBody>
      </p:sp>
      <p:sp>
        <p:nvSpPr>
          <p:cNvPr id="37890"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思考：大企业的管理者角色</a:t>
            </a:r>
          </a:p>
        </p:txBody>
      </p:sp>
      <p:grpSp>
        <p:nvGrpSpPr>
          <p:cNvPr id="2" name="组合 10"/>
          <p:cNvGrpSpPr/>
          <p:nvPr/>
        </p:nvGrpSpPr>
        <p:grpSpPr bwMode="auto">
          <a:xfrm>
            <a:off x="471488" y="3071813"/>
            <a:ext cx="3786187" cy="3143250"/>
            <a:chOff x="642910" y="2571750"/>
            <a:chExt cx="5286413" cy="3668713"/>
          </a:xfrm>
        </p:grpSpPr>
        <p:pic>
          <p:nvPicPr>
            <p:cNvPr id="35845" name="Picture 4" descr="http://news.xinhuanet.com/photo/2009-08/09/xin_242080609114740610825203.jpg"/>
            <p:cNvPicPr>
              <a:picLocks noChangeAspect="1" noChangeArrowheads="1"/>
            </p:cNvPicPr>
            <p:nvPr/>
          </p:nvPicPr>
          <p:blipFill>
            <a:blip r:embed="rId2" cstate="print"/>
            <a:srcRect/>
            <a:stretch>
              <a:fillRect/>
            </a:stretch>
          </p:blipFill>
          <p:spPr bwMode="auto">
            <a:xfrm>
              <a:off x="3249544" y="2571750"/>
              <a:ext cx="2679779" cy="1834357"/>
            </a:xfrm>
            <a:prstGeom prst="rect">
              <a:avLst/>
            </a:prstGeom>
            <a:ln>
              <a:noFill/>
            </a:ln>
            <a:effectLst>
              <a:outerShdw blurRad="292100" dist="139700" dir="2700000" algn="tl" rotWithShape="0">
                <a:srgbClr val="333333">
                  <a:alpha val="65000"/>
                </a:srgbClr>
              </a:outerShdw>
            </a:effectLst>
          </p:spPr>
        </p:pic>
        <p:pic>
          <p:nvPicPr>
            <p:cNvPr id="35848" name="Picture 2" descr="http://news.xinhuanet.com/fortune/2005-11/22/xinsrc_232110222084129604176.jpg"/>
            <p:cNvPicPr>
              <a:picLocks noChangeAspect="1" noChangeArrowheads="1"/>
            </p:cNvPicPr>
            <p:nvPr/>
          </p:nvPicPr>
          <p:blipFill>
            <a:blip r:embed="rId3" cstate="print"/>
            <a:srcRect/>
            <a:stretch>
              <a:fillRect/>
            </a:stretch>
          </p:blipFill>
          <p:spPr bwMode="auto">
            <a:xfrm>
              <a:off x="642910" y="2593985"/>
              <a:ext cx="2635448" cy="1812122"/>
            </a:xfrm>
            <a:prstGeom prst="rect">
              <a:avLst/>
            </a:prstGeom>
            <a:ln>
              <a:noFill/>
            </a:ln>
            <a:effectLst>
              <a:outerShdw blurRad="292100" dist="139700" dir="2700000" algn="tl" rotWithShape="0">
                <a:srgbClr val="333333">
                  <a:alpha val="65000"/>
                </a:srgbClr>
              </a:outerShdw>
            </a:effectLst>
          </p:spPr>
        </p:pic>
        <p:pic>
          <p:nvPicPr>
            <p:cNvPr id="35849" name="Picture 8" descr="http://homea.people.com.cn/mediafile/200806/02/F200806021819402419317081.jpg"/>
            <p:cNvPicPr>
              <a:picLocks noChangeAspect="1" noChangeArrowheads="1"/>
            </p:cNvPicPr>
            <p:nvPr/>
          </p:nvPicPr>
          <p:blipFill>
            <a:blip r:embed="rId4" cstate="print"/>
            <a:srcRect/>
            <a:stretch>
              <a:fillRect/>
            </a:stretch>
          </p:blipFill>
          <p:spPr bwMode="auto">
            <a:xfrm>
              <a:off x="642910" y="4394989"/>
              <a:ext cx="2715243" cy="1845474"/>
            </a:xfrm>
            <a:prstGeom prst="rect">
              <a:avLst/>
            </a:prstGeom>
            <a:ln>
              <a:noFill/>
            </a:ln>
            <a:effectLst>
              <a:outerShdw blurRad="292100" dist="139700" dir="2700000" algn="tl" rotWithShape="0">
                <a:srgbClr val="333333">
                  <a:alpha val="65000"/>
                </a:srgbClr>
              </a:outerShdw>
            </a:effectLst>
          </p:spPr>
        </p:pic>
        <p:pic>
          <p:nvPicPr>
            <p:cNvPr id="35846" name="Picture 6" descr="http://img.hc360.com/home-a/info/images/200904/200904280816002074.jpg"/>
            <p:cNvPicPr>
              <a:picLocks noChangeAspect="1" noChangeArrowheads="1"/>
            </p:cNvPicPr>
            <p:nvPr/>
          </p:nvPicPr>
          <p:blipFill>
            <a:blip r:embed="rId5" cstate="print"/>
            <a:srcRect/>
            <a:stretch>
              <a:fillRect/>
            </a:stretch>
          </p:blipFill>
          <p:spPr bwMode="auto">
            <a:xfrm>
              <a:off x="3285009" y="4383872"/>
              <a:ext cx="2606634" cy="1830651"/>
            </a:xfrm>
            <a:prstGeom prst="rect">
              <a:avLst/>
            </a:prstGeom>
            <a:ln>
              <a:noFill/>
            </a:ln>
            <a:effectLst>
              <a:outerShdw blurRad="292100" dist="139700" dir="2700000" algn="tl" rotWithShape="0">
                <a:srgbClr val="333333">
                  <a:alpha val="65000"/>
                </a:srgbClr>
              </a:outerShdw>
            </a:effectLst>
          </p:spPr>
        </p:pic>
      </p:grpSp>
      <p:sp>
        <p:nvSpPr>
          <p:cNvPr id="12" name="内容占位符 2"/>
          <p:cNvSpPr txBox="1"/>
          <p:nvPr/>
        </p:nvSpPr>
        <p:spPr bwMode="auto">
          <a:xfrm>
            <a:off x="4643438" y="1711077"/>
            <a:ext cx="4257675" cy="1285875"/>
          </a:xfrm>
          <a:prstGeom prst="rect">
            <a:avLst/>
          </a:prstGeom>
          <a:noFill/>
          <a:ln w="9525">
            <a:noFill/>
            <a:miter lim="800000"/>
          </a:ln>
        </p:spPr>
        <p:txBody>
          <a:bodyPr/>
          <a:lstStyle/>
          <a:p>
            <a:pPr marL="342900" indent="-342900" fontAlgn="base">
              <a:lnSpc>
                <a:spcPct val="125000"/>
              </a:lnSpc>
              <a:spcAft>
                <a:spcPct val="0"/>
              </a:spcAft>
              <a:buClr>
                <a:schemeClr val="tx2">
                  <a:lumMod val="60000"/>
                  <a:lumOff val="40000"/>
                </a:schemeClr>
              </a:buClr>
              <a:buFont typeface="Wingdings" panose="05000000000000000000" pitchFamily="2" charset="2"/>
              <a:buChar char="n"/>
              <a:defRPr/>
            </a:pPr>
            <a:r>
              <a:rPr kumimoji="1" lang="zh-CN" altLang="en-US" sz="2400" dirty="0">
                <a:solidFill>
                  <a:schemeClr val="tx2">
                    <a:lumMod val="75000"/>
                  </a:schemeClr>
                </a:solidFill>
                <a:latin typeface="微软雅黑" panose="020B0503020204020204" pitchFamily="34" charset="-122"/>
                <a:ea typeface="微软雅黑" panose="020B0503020204020204" pitchFamily="34" charset="-122"/>
                <a:cs typeface="宋体" panose="02010600030101010101" pitchFamily="2" charset="-122"/>
              </a:rPr>
              <a:t>又如果，你是中石化的陈海同</a:t>
            </a:r>
            <a:r>
              <a:rPr kumimoji="1" lang="zh-CN" altLang="zh-CN" sz="2400" dirty="0">
                <a:solidFill>
                  <a:schemeClr val="tx2">
                    <a:lumMod val="75000"/>
                  </a:schemeClr>
                </a:solidFill>
                <a:latin typeface="微软雅黑" panose="020B0503020204020204" pitchFamily="34" charset="-122"/>
                <a:ea typeface="微软雅黑" panose="020B0503020204020204" pitchFamily="34" charset="-122"/>
                <a:cs typeface="宋体" panose="02010600030101010101" pitchFamily="2" charset="-122"/>
              </a:rPr>
              <a:t>，</a:t>
            </a:r>
            <a:r>
              <a:rPr kumimoji="1" lang="zh-CN" altLang="en-US" sz="2400" dirty="0">
                <a:solidFill>
                  <a:schemeClr val="tx2">
                    <a:lumMod val="75000"/>
                  </a:schemeClr>
                </a:solidFill>
                <a:latin typeface="微软雅黑" panose="020B0503020204020204" pitchFamily="34" charset="-122"/>
                <a:ea typeface="微软雅黑" panose="020B0503020204020204" pitchFamily="34" charset="-122"/>
                <a:cs typeface="宋体" panose="02010600030101010101" pitchFamily="2" charset="-122"/>
              </a:rPr>
              <a:t>你扮演的又是角色？</a:t>
            </a:r>
          </a:p>
        </p:txBody>
      </p:sp>
      <p:grpSp>
        <p:nvGrpSpPr>
          <p:cNvPr id="3" name="组合 19"/>
          <p:cNvGrpSpPr/>
          <p:nvPr/>
        </p:nvGrpSpPr>
        <p:grpSpPr bwMode="auto">
          <a:xfrm>
            <a:off x="5000625" y="3071813"/>
            <a:ext cx="3857625" cy="3143250"/>
            <a:chOff x="5072066" y="3000371"/>
            <a:chExt cx="4071934" cy="3305857"/>
          </a:xfrm>
        </p:grpSpPr>
        <p:pic>
          <p:nvPicPr>
            <p:cNvPr id="35852" name="Picture 12" descr="http://pic.58.com/58bbs/img/09-08-03/F200908031121432500.jpg"/>
            <p:cNvPicPr>
              <a:picLocks noChangeAspect="1" noChangeArrowheads="1"/>
            </p:cNvPicPr>
            <p:nvPr/>
          </p:nvPicPr>
          <p:blipFill>
            <a:blip r:embed="rId6" cstate="print"/>
            <a:srcRect/>
            <a:stretch>
              <a:fillRect/>
            </a:stretch>
          </p:blipFill>
          <p:spPr bwMode="auto">
            <a:xfrm>
              <a:off x="5072066" y="3000372"/>
              <a:ext cx="2030091" cy="328611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5854" name="Picture 14" descr="http://www.gzs.cn/upload/20098/2/1249182764406.JPG"/>
            <p:cNvPicPr>
              <a:picLocks noChangeAspect="1" noChangeArrowheads="1"/>
            </p:cNvPicPr>
            <p:nvPr/>
          </p:nvPicPr>
          <p:blipFill>
            <a:blip r:embed="rId7" cstate="print"/>
            <a:srcRect/>
            <a:stretch>
              <a:fillRect/>
            </a:stretch>
          </p:blipFill>
          <p:spPr bwMode="auto">
            <a:xfrm>
              <a:off x="7072330" y="3000371"/>
              <a:ext cx="2071670" cy="3305857"/>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35843">
                                            <p:txEl>
                                              <p:pRg st="0" end="0"/>
                                            </p:txEl>
                                          </p:spTgt>
                                        </p:tgtEl>
                                        <p:attrNameLst>
                                          <p:attrName>style.visibility</p:attrName>
                                        </p:attrNameLst>
                                      </p:cBhvr>
                                      <p:to>
                                        <p:strVal val="visible"/>
                                      </p:to>
                                    </p:set>
                                    <p:anim calcmode="lin" valueType="num">
                                      <p:cBhvr>
                                        <p:cTn id="17" dur="500" decel="50000" fill="hold">
                                          <p:stCondLst>
                                            <p:cond delay="0"/>
                                          </p:stCondLst>
                                        </p:cTn>
                                        <p:tgtEl>
                                          <p:spTgt spid="35843">
                                            <p:txEl>
                                              <p:pRg st="0" end="0"/>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35843">
                                            <p:txEl>
                                              <p:pRg st="0" end="0"/>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35843">
                                            <p:txEl>
                                              <p:pRg st="0" end="0"/>
                                            </p:txEl>
                                          </p:spTgt>
                                        </p:tgtEl>
                                        <p:attrNameLst>
                                          <p:attrName>ppt_w</p:attrName>
                                        </p:attrNameLst>
                                      </p:cBhvr>
                                      <p:tavLst>
                                        <p:tav tm="0">
                                          <p:val>
                                            <p:strVal val="#ppt_w*.05"/>
                                          </p:val>
                                        </p:tav>
                                        <p:tav tm="100000">
                                          <p:val>
                                            <p:strVal val="#ppt_w"/>
                                          </p:val>
                                        </p:tav>
                                      </p:tavLst>
                                    </p:anim>
                                    <p:anim calcmode="lin" valueType="num">
                                      <p:cBhvr>
                                        <p:cTn id="20" dur="1000" fill="hold"/>
                                        <p:tgtEl>
                                          <p:spTgt spid="35843">
                                            <p:txEl>
                                              <p:pRg st="0" end="0"/>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35843">
                                            <p:txEl>
                                              <p:pRg st="0" end="0"/>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35843">
                                            <p:txEl>
                                              <p:pRg st="0" end="0"/>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35843">
                                            <p:txEl>
                                              <p:pRg st="0" end="0"/>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3584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ox(in)">
                                      <p:cBhvr>
                                        <p:cTn id="29" dur="500"/>
                                        <p:tgtEl>
                                          <p:spTgt spid="12"/>
                                        </p:tgtEl>
                                      </p:cBhvr>
                                    </p:animEffect>
                                  </p:childTnLst>
                                </p:cTn>
                              </p:par>
                              <p:par>
                                <p:cTn id="30" presetID="4" presetClass="entr" presetSubtype="16"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in)">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内容占位符 2"/>
          <p:cNvSpPr>
            <a:spLocks noGrp="1"/>
          </p:cNvSpPr>
          <p:nvPr>
            <p:ph idx="1"/>
          </p:nvPr>
        </p:nvSpPr>
        <p:spPr>
          <a:xfrm>
            <a:off x="467544" y="1196752"/>
            <a:ext cx="8229600" cy="4896544"/>
          </a:xfrm>
        </p:spPr>
        <p:txBody>
          <a:bodyPr/>
          <a:lstStyle/>
          <a:p>
            <a:r>
              <a:rPr lang="zh-CN" altLang="en-US" sz="2400" dirty="0"/>
              <a:t>如果，你是堕落街的水果摊老板（奶茶店老板、餐馆老板）</a:t>
            </a:r>
            <a:r>
              <a:rPr lang="en-US" altLang="zh-CN" sz="2400" dirty="0"/>
              <a:t>……</a:t>
            </a:r>
          </a:p>
          <a:p>
            <a:r>
              <a:rPr lang="zh-CN" altLang="en-US" sz="2400" dirty="0"/>
              <a:t>你要扮演什么角色？</a:t>
            </a:r>
          </a:p>
        </p:txBody>
      </p:sp>
      <p:sp>
        <p:nvSpPr>
          <p:cNvPr id="3" name="标题 2"/>
          <p:cNvSpPr>
            <a:spLocks noGrp="1"/>
          </p:cNvSpPr>
          <p:nvPr>
            <p:ph type="title"/>
          </p:nvPr>
        </p:nvSpPr>
        <p:spPr>
          <a:xfrm>
            <a:off x="2406760" y="260648"/>
            <a:ext cx="6489773" cy="648072"/>
          </a:xfrm>
        </p:spPr>
        <p:txBody>
          <a:bodyPr>
            <a:normAutofit/>
          </a:bodyPr>
          <a:lstStyle/>
          <a:p>
            <a:r>
              <a:rPr lang="zh-CN" altLang="en-US" dirty="0"/>
              <a:t>思考：小企业的管理者角色</a:t>
            </a:r>
            <a:endParaRPr lang="zh-SG" altLang="en-US" dirty="0"/>
          </a:p>
        </p:txBody>
      </p:sp>
      <p:grpSp>
        <p:nvGrpSpPr>
          <p:cNvPr id="2" name="组合 6"/>
          <p:cNvGrpSpPr/>
          <p:nvPr/>
        </p:nvGrpSpPr>
        <p:grpSpPr bwMode="auto">
          <a:xfrm>
            <a:off x="714375" y="3000375"/>
            <a:ext cx="7483475" cy="3429000"/>
            <a:chOff x="714388" y="3000372"/>
            <a:chExt cx="7482711" cy="3429024"/>
          </a:xfrm>
        </p:grpSpPr>
        <p:pic>
          <p:nvPicPr>
            <p:cNvPr id="36869" name="Picture 5" descr="http://b1.ac-images.cdnmyspace.cn/cnimages01/1/m_851bdc126fe0fdd11d75036a11d7f20b.jpg"/>
            <p:cNvPicPr>
              <a:picLocks noChangeAspect="1" noChangeArrowheads="1"/>
            </p:cNvPicPr>
            <p:nvPr/>
          </p:nvPicPr>
          <p:blipFill>
            <a:blip r:embed="rId2" cstate="print"/>
            <a:srcRect/>
            <a:stretch>
              <a:fillRect/>
            </a:stretch>
          </p:blipFill>
          <p:spPr bwMode="auto">
            <a:xfrm>
              <a:off x="3071802" y="3000372"/>
              <a:ext cx="2579354" cy="342902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6871" name="Picture 7" descr="http://image.photophoto.cn/m-7/Amorous%20feelings%20of%20Sea/Okinawa%20character%20and%20style/0430040060.jpg"/>
            <p:cNvPicPr>
              <a:picLocks noChangeAspect="1" noChangeArrowheads="1"/>
            </p:cNvPicPr>
            <p:nvPr/>
          </p:nvPicPr>
          <p:blipFill>
            <a:blip r:embed="rId3" cstate="print"/>
            <a:srcRect/>
            <a:stretch>
              <a:fillRect/>
            </a:stretch>
          </p:blipFill>
          <p:spPr bwMode="auto">
            <a:xfrm>
              <a:off x="714388" y="3000372"/>
              <a:ext cx="2428852" cy="342063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6873" name="Picture 9" descr="http://www.qsc.zju.edu.cn/file.php?cmd=preview&amp;id=155375"/>
            <p:cNvPicPr>
              <a:picLocks noChangeAspect="1" noChangeArrowheads="1"/>
            </p:cNvPicPr>
            <p:nvPr/>
          </p:nvPicPr>
          <p:blipFill>
            <a:blip r:embed="rId4" cstate="print"/>
            <a:srcRect l="7969" r="36250"/>
            <a:stretch>
              <a:fillRect/>
            </a:stretch>
          </p:blipFill>
          <p:spPr bwMode="auto">
            <a:xfrm>
              <a:off x="5643570" y="3000372"/>
              <a:ext cx="2553529" cy="342902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sz="2800" dirty="0"/>
              <a:t>大企业</a:t>
            </a:r>
            <a:endParaRPr lang="zh-SG" altLang="en-US" sz="2800" dirty="0"/>
          </a:p>
        </p:txBody>
      </p:sp>
      <p:sp>
        <p:nvSpPr>
          <p:cNvPr id="3" name="内容占位符 2"/>
          <p:cNvSpPr>
            <a:spLocks noGrp="1"/>
          </p:cNvSpPr>
          <p:nvPr>
            <p:ph sz="half" idx="2"/>
          </p:nvPr>
        </p:nvSpPr>
        <p:spPr/>
        <p:txBody>
          <a:bodyPr/>
          <a:lstStyle/>
          <a:p>
            <a:pPr>
              <a:lnSpc>
                <a:spcPct val="150000"/>
              </a:lnSpc>
              <a:defRPr/>
            </a:pPr>
            <a:r>
              <a:rPr lang="zh-CN" altLang="en-US" dirty="0">
                <a:solidFill>
                  <a:prstClr val="black"/>
                </a:solidFill>
              </a:rPr>
              <a:t>资源分配者</a:t>
            </a:r>
            <a:endParaRPr lang="en-US" altLang="zh-CN" dirty="0">
              <a:solidFill>
                <a:prstClr val="black"/>
              </a:solidFill>
            </a:endParaRPr>
          </a:p>
          <a:p>
            <a:pPr>
              <a:lnSpc>
                <a:spcPct val="150000"/>
              </a:lnSpc>
              <a:defRPr/>
            </a:pPr>
            <a:r>
              <a:rPr lang="zh-CN" altLang="en-US" dirty="0">
                <a:solidFill>
                  <a:prstClr val="black"/>
                </a:solidFill>
              </a:rPr>
              <a:t>联络者</a:t>
            </a:r>
            <a:endParaRPr lang="en-US" altLang="zh-CN" dirty="0">
              <a:solidFill>
                <a:prstClr val="black"/>
              </a:solidFill>
            </a:endParaRPr>
          </a:p>
          <a:p>
            <a:pPr>
              <a:lnSpc>
                <a:spcPct val="150000"/>
              </a:lnSpc>
              <a:defRPr/>
            </a:pPr>
            <a:r>
              <a:rPr lang="zh-CN" altLang="en-US" dirty="0">
                <a:solidFill>
                  <a:prstClr val="black"/>
                </a:solidFill>
              </a:rPr>
              <a:t>监听者</a:t>
            </a:r>
            <a:endParaRPr lang="en-US" altLang="zh-CN" dirty="0">
              <a:solidFill>
                <a:prstClr val="black"/>
              </a:solidFill>
            </a:endParaRPr>
          </a:p>
          <a:p>
            <a:pPr>
              <a:lnSpc>
                <a:spcPct val="150000"/>
              </a:lnSpc>
              <a:defRPr/>
            </a:pPr>
            <a:r>
              <a:rPr lang="zh-CN" altLang="en-US" dirty="0">
                <a:solidFill>
                  <a:prstClr val="black"/>
                </a:solidFill>
              </a:rPr>
              <a:t>混乱驾驭者</a:t>
            </a:r>
            <a:endParaRPr lang="en-US" altLang="zh-CN" dirty="0">
              <a:solidFill>
                <a:prstClr val="black"/>
              </a:solidFill>
            </a:endParaRPr>
          </a:p>
          <a:p>
            <a:pPr>
              <a:lnSpc>
                <a:spcPct val="150000"/>
              </a:lnSpc>
              <a:defRPr/>
            </a:pPr>
            <a:r>
              <a:rPr lang="zh-CN" altLang="en-US" dirty="0">
                <a:solidFill>
                  <a:prstClr val="black"/>
                </a:solidFill>
              </a:rPr>
              <a:t>谈判者</a:t>
            </a:r>
            <a:endParaRPr lang="en-US" altLang="zh-CN" dirty="0">
              <a:solidFill>
                <a:prstClr val="black"/>
              </a:solidFill>
            </a:endParaRPr>
          </a:p>
          <a:p>
            <a:pPr>
              <a:lnSpc>
                <a:spcPct val="150000"/>
              </a:lnSpc>
              <a:defRPr/>
            </a:pPr>
            <a:r>
              <a:rPr lang="zh-CN" altLang="en-US" dirty="0">
                <a:solidFill>
                  <a:prstClr val="black"/>
                </a:solidFill>
              </a:rPr>
              <a:t>企业家</a:t>
            </a:r>
          </a:p>
          <a:p>
            <a:endParaRPr lang="zh-SG" altLang="en-US" dirty="0"/>
          </a:p>
        </p:txBody>
      </p:sp>
      <p:sp>
        <p:nvSpPr>
          <p:cNvPr id="6" name="文本占位符 5"/>
          <p:cNvSpPr>
            <a:spLocks noGrp="1"/>
          </p:cNvSpPr>
          <p:nvPr>
            <p:ph type="body" sz="quarter" idx="3"/>
          </p:nvPr>
        </p:nvSpPr>
        <p:spPr/>
        <p:txBody>
          <a:bodyPr/>
          <a:lstStyle/>
          <a:p>
            <a:r>
              <a:rPr lang="zh-CN" altLang="en-US" sz="2800" dirty="0"/>
              <a:t>小企业</a:t>
            </a:r>
            <a:endParaRPr lang="zh-SG" altLang="en-US" sz="2800" dirty="0"/>
          </a:p>
        </p:txBody>
      </p:sp>
      <p:sp>
        <p:nvSpPr>
          <p:cNvPr id="7" name="内容占位符 6"/>
          <p:cNvSpPr>
            <a:spLocks noGrp="1"/>
          </p:cNvSpPr>
          <p:nvPr>
            <p:ph sz="half" idx="10"/>
          </p:nvPr>
        </p:nvSpPr>
        <p:spPr/>
        <p:txBody>
          <a:bodyPr/>
          <a:lstStyle/>
          <a:p>
            <a:pPr>
              <a:lnSpc>
                <a:spcPct val="150000"/>
              </a:lnSpc>
            </a:pPr>
            <a:r>
              <a:rPr lang="zh-CN" altLang="en-US" dirty="0"/>
              <a:t>发言人</a:t>
            </a:r>
          </a:p>
          <a:p>
            <a:pPr>
              <a:lnSpc>
                <a:spcPct val="150000"/>
              </a:lnSpc>
            </a:pPr>
            <a:r>
              <a:rPr lang="zh-CN" altLang="en-US" dirty="0"/>
              <a:t>企业家</a:t>
            </a:r>
          </a:p>
          <a:p>
            <a:pPr>
              <a:lnSpc>
                <a:spcPct val="150000"/>
              </a:lnSpc>
            </a:pPr>
            <a:r>
              <a:rPr lang="zh-CN" altLang="en-US" dirty="0"/>
              <a:t>挂名首脑</a:t>
            </a:r>
          </a:p>
          <a:p>
            <a:pPr>
              <a:lnSpc>
                <a:spcPct val="150000"/>
              </a:lnSpc>
            </a:pPr>
            <a:r>
              <a:rPr lang="zh-CN" altLang="en-US" dirty="0"/>
              <a:t>领导者</a:t>
            </a:r>
          </a:p>
          <a:p>
            <a:pPr>
              <a:lnSpc>
                <a:spcPct val="150000"/>
              </a:lnSpc>
            </a:pPr>
            <a:r>
              <a:rPr lang="zh-CN" altLang="en-US" dirty="0"/>
              <a:t>传播者</a:t>
            </a:r>
          </a:p>
          <a:p>
            <a:endParaRPr lang="zh-SG" altLang="en-US" dirty="0"/>
          </a:p>
        </p:txBody>
      </p:sp>
      <p:sp>
        <p:nvSpPr>
          <p:cNvPr id="17" name="标题 16"/>
          <p:cNvSpPr>
            <a:spLocks noGrp="1"/>
          </p:cNvSpPr>
          <p:nvPr>
            <p:ph type="title" idx="4294967295"/>
          </p:nvPr>
        </p:nvSpPr>
        <p:spPr>
          <a:xfrm>
            <a:off x="1547664" y="230212"/>
            <a:ext cx="8229600" cy="719138"/>
          </a:xfrm>
        </p:spPr>
        <p:txBody>
          <a:bodyPr>
            <a:norm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不同规模企业中的管理者</a:t>
            </a:r>
            <a:endParaRPr lang="zh-SG" altLang="en-US" sz="32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4"/>
          <p:cNvGraphicFramePr/>
          <p:nvPr/>
        </p:nvGraphicFramePr>
        <p:xfrm>
          <a:off x="992053" y="1403568"/>
          <a:ext cx="2970832" cy="42952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4"/>
          <p:cNvSpPr txBox="1">
            <a:spLocks noChangeArrowheads="1"/>
          </p:cNvSpPr>
          <p:nvPr/>
        </p:nvSpPr>
        <p:spPr bwMode="auto">
          <a:xfrm>
            <a:off x="3709989" y="5786438"/>
            <a:ext cx="2014140" cy="448799"/>
          </a:xfrm>
          <a:prstGeom prst="rect">
            <a:avLst/>
          </a:prstGeom>
          <a:solidFill>
            <a:schemeClr val="accent1">
              <a:lumMod val="60000"/>
              <a:lumOff val="40000"/>
            </a:schemeClr>
          </a:solidFill>
        </p:spPr>
        <p:style>
          <a:lnRef idx="3">
            <a:schemeClr val="lt1"/>
          </a:lnRef>
          <a:fillRef idx="1">
            <a:schemeClr val="accent5"/>
          </a:fillRef>
          <a:effectRef idx="1">
            <a:schemeClr val="accent5"/>
          </a:effectRef>
          <a:fontRef idx="minor">
            <a:schemeClr val="lt1"/>
          </a:fontRef>
        </p:style>
        <p:txBody>
          <a:bodyPr/>
          <a:lstStyle/>
          <a:p>
            <a:pPr algn="ctr">
              <a:defRPr/>
            </a:pPr>
            <a:r>
              <a:rPr lang="zh-CN" altLang="en-US" sz="2400" b="1" dirty="0">
                <a:solidFill>
                  <a:schemeClr val="tx1"/>
                </a:solidFill>
                <a:latin typeface="微软雅黑" panose="020B0503020204020204" pitchFamily="34" charset="-122"/>
                <a:ea typeface="微软雅黑" panose="020B0503020204020204" pitchFamily="34" charset="-122"/>
              </a:rPr>
              <a:t>角色重要性</a:t>
            </a:r>
          </a:p>
        </p:txBody>
      </p:sp>
      <p:sp>
        <p:nvSpPr>
          <p:cNvPr id="40966" name="TextBox 25"/>
          <p:cNvSpPr txBox="1">
            <a:spLocks noChangeArrowheads="1"/>
          </p:cNvSpPr>
          <p:nvPr/>
        </p:nvSpPr>
        <p:spPr bwMode="auto">
          <a:xfrm>
            <a:off x="4411236" y="1484784"/>
            <a:ext cx="415498" cy="369332"/>
          </a:xfrm>
          <a:prstGeom prst="rect">
            <a:avLst/>
          </a:prstGeom>
          <a:noFill/>
          <a:ln w="9525">
            <a:noFill/>
            <a:miter lim="800000"/>
          </a:ln>
        </p:spPr>
        <p:txBody>
          <a:bodyPr wrap="none">
            <a:spAutoFit/>
          </a:body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高</a:t>
            </a:r>
          </a:p>
        </p:txBody>
      </p:sp>
      <p:sp>
        <p:nvSpPr>
          <p:cNvPr id="40967" name="TextBox 26"/>
          <p:cNvSpPr txBox="1">
            <a:spLocks noChangeArrowheads="1"/>
          </p:cNvSpPr>
          <p:nvPr/>
        </p:nvSpPr>
        <p:spPr bwMode="auto">
          <a:xfrm>
            <a:off x="4411236" y="3256992"/>
            <a:ext cx="415498" cy="369332"/>
          </a:xfrm>
          <a:prstGeom prst="rect">
            <a:avLst/>
          </a:prstGeom>
          <a:noFill/>
          <a:ln w="9525">
            <a:noFill/>
            <a:miter lim="800000"/>
          </a:ln>
        </p:spPr>
        <p:txBody>
          <a:bodyPr wrap="none">
            <a:spAutoFit/>
          </a:body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中</a:t>
            </a:r>
          </a:p>
        </p:txBody>
      </p:sp>
      <p:sp>
        <p:nvSpPr>
          <p:cNvPr id="40968" name="TextBox 27"/>
          <p:cNvSpPr txBox="1">
            <a:spLocks noChangeArrowheads="1"/>
          </p:cNvSpPr>
          <p:nvPr/>
        </p:nvSpPr>
        <p:spPr bwMode="auto">
          <a:xfrm>
            <a:off x="4411236" y="5029252"/>
            <a:ext cx="415498" cy="369332"/>
          </a:xfrm>
          <a:prstGeom prst="rect">
            <a:avLst/>
          </a:prstGeom>
          <a:noFill/>
          <a:ln w="9525">
            <a:noFill/>
            <a:miter lim="800000"/>
          </a:ln>
        </p:spPr>
        <p:txBody>
          <a:bodyPr wrap="none">
            <a:spAutoFit/>
          </a:body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低</a:t>
            </a:r>
          </a:p>
        </p:txBody>
      </p:sp>
      <p:sp>
        <p:nvSpPr>
          <p:cNvPr id="17" name="标题 16"/>
          <p:cNvSpPr>
            <a:spLocks noGrp="1"/>
          </p:cNvSpPr>
          <p:nvPr>
            <p:ph type="title"/>
          </p:nvPr>
        </p:nvSpPr>
        <p:spPr>
          <a:xfrm>
            <a:off x="1243013" y="224743"/>
            <a:ext cx="8229600" cy="720080"/>
          </a:xfrm>
        </p:spPr>
        <p:txBody>
          <a:bodyPr>
            <a:normAutofit/>
          </a:bodyPr>
          <a:lstStyle/>
          <a:p>
            <a:r>
              <a:rPr lang="zh-CN" altLang="en-US" dirty="0"/>
              <a:t>不同规模企业中的管理者</a:t>
            </a:r>
            <a:endParaRPr lang="zh-SG" altLang="en-US" dirty="0"/>
          </a:p>
        </p:txBody>
      </p:sp>
      <p:graphicFrame>
        <p:nvGraphicFramePr>
          <p:cNvPr id="46" name="内容占位符 4"/>
          <p:cNvGraphicFramePr/>
          <p:nvPr/>
        </p:nvGraphicFramePr>
        <p:xfrm>
          <a:off x="5351484" y="1400008"/>
          <a:ext cx="2970832" cy="42952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6" name="直接箭头连接符 25"/>
          <p:cNvCxnSpPr>
            <a:stCxn id="40967" idx="0"/>
            <a:endCxn id="40966" idx="2"/>
          </p:cNvCxnSpPr>
          <p:nvPr/>
        </p:nvCxnSpPr>
        <p:spPr>
          <a:xfrm flipV="1">
            <a:off x="4618985" y="1854116"/>
            <a:ext cx="0" cy="1402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40967" idx="2"/>
            <a:endCxn id="40968" idx="0"/>
          </p:cNvCxnSpPr>
          <p:nvPr/>
        </p:nvCxnSpPr>
        <p:spPr>
          <a:xfrm>
            <a:off x="4618985" y="3626324"/>
            <a:ext cx="0" cy="1402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6"/>
          <p:cNvSpPr>
            <a:spLocks noGrp="1"/>
          </p:cNvSpPr>
          <p:nvPr>
            <p:ph idx="1"/>
          </p:nvPr>
        </p:nvSpPr>
        <p:spPr>
          <a:xfrm>
            <a:off x="457200" y="2276872"/>
            <a:ext cx="3826768" cy="4104456"/>
          </a:xfrm>
        </p:spPr>
        <p:txBody>
          <a:bodyPr/>
          <a:lstStyle/>
          <a:p>
            <a:r>
              <a:rPr lang="zh-CN" altLang="en-US" dirty="0"/>
              <a:t>思考：</a:t>
            </a:r>
            <a:endParaRPr lang="en-US" altLang="zh-CN" dirty="0"/>
          </a:p>
          <a:p>
            <a:endParaRPr lang="en-US" altLang="zh-CN" dirty="0"/>
          </a:p>
          <a:p>
            <a:pPr>
              <a:buFont typeface="Arial" panose="020B0604020202020204" pitchFamily="34" charset="0"/>
              <a:buNone/>
            </a:pPr>
            <a:r>
              <a:rPr lang="en-US" altLang="zh-CN" dirty="0"/>
              <a:t>	</a:t>
            </a:r>
            <a:r>
              <a:rPr lang="zh-CN" altLang="en-US" dirty="0"/>
              <a:t>杰克</a:t>
            </a:r>
            <a:r>
              <a:rPr lang="en-US" altLang="zh-CN" dirty="0"/>
              <a:t>·</a:t>
            </a:r>
            <a:r>
              <a:rPr lang="zh-CN" altLang="en-US" dirty="0"/>
              <a:t>韦尔奇是企业家，还是经理人？</a:t>
            </a:r>
          </a:p>
        </p:txBody>
      </p:sp>
      <p:sp>
        <p:nvSpPr>
          <p:cNvPr id="41987"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企业家与经理人</a:t>
            </a:r>
          </a:p>
        </p:txBody>
      </p:sp>
      <p:pic>
        <p:nvPicPr>
          <p:cNvPr id="4098" name="Picture 2" descr="http://farm5.staticflickr.com/4153/4840351650_a6bfa7c670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276872"/>
            <a:ext cx="4445859" cy="29523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内容占位符 2"/>
          <p:cNvSpPr>
            <a:spLocks noGrp="1"/>
          </p:cNvSpPr>
          <p:nvPr>
            <p:ph idx="1"/>
          </p:nvPr>
        </p:nvSpPr>
        <p:spPr>
          <a:xfrm>
            <a:off x="457200" y="2348880"/>
            <a:ext cx="8229600" cy="4248472"/>
          </a:xfrm>
        </p:spPr>
        <p:txBody>
          <a:bodyPr/>
          <a:lstStyle/>
          <a:p>
            <a:pPr eaLnBrk="1" hangingPunct="1"/>
            <a:r>
              <a:rPr lang="zh-CN" altLang="en-US" dirty="0">
                <a:latin typeface="宋体" panose="02010600030101010101" pitchFamily="2" charset="-122"/>
              </a:rPr>
              <a:t>经理人：对其他人的工作负有责任的人</a:t>
            </a:r>
            <a:endParaRPr lang="en-US" altLang="zh-CN" dirty="0">
              <a:latin typeface="宋体" panose="02010600030101010101" pitchFamily="2" charset="-122"/>
            </a:endParaRPr>
          </a:p>
          <a:p>
            <a:pPr marL="0" indent="0" eaLnBrk="1" hangingPunct="1">
              <a:buNone/>
            </a:pPr>
            <a:endParaRPr lang="en-US" altLang="zh-CN" dirty="0">
              <a:latin typeface="宋体" panose="02010600030101010101" pitchFamily="2" charset="-122"/>
            </a:endParaRPr>
          </a:p>
          <a:p>
            <a:pPr eaLnBrk="1" hangingPunct="1"/>
            <a:r>
              <a:rPr lang="zh-CN" altLang="en-US" dirty="0">
                <a:latin typeface="宋体" panose="02010600030101010101" pitchFamily="2" charset="-122"/>
              </a:rPr>
              <a:t>思考：传统定义还适用吗？</a:t>
            </a:r>
          </a:p>
          <a:p>
            <a:pPr eaLnBrk="1" hangingPunct="1"/>
            <a:endParaRPr lang="zh-CN" altLang="en-US" dirty="0">
              <a:latin typeface="宋体" panose="02010600030101010101" pitchFamily="2" charset="-122"/>
            </a:endParaRPr>
          </a:p>
        </p:txBody>
      </p:sp>
      <p:sp>
        <p:nvSpPr>
          <p:cNvPr id="43010"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什么是经理人</a:t>
            </a:r>
          </a:p>
        </p:txBody>
      </p:sp>
      <p:pic>
        <p:nvPicPr>
          <p:cNvPr id="4" name="Picture 4" descr="http://www.pooban.com/forum/attachments/month_0806/20080628_8a076eaf876ce2261024VRJEjV9fj6jL.jpg"/>
          <p:cNvPicPr>
            <a:picLocks noChangeAspect="1" noChangeArrowheads="1"/>
          </p:cNvPicPr>
          <p:nvPr/>
        </p:nvPicPr>
        <p:blipFill>
          <a:blip r:embed="rId2" cstate="print"/>
          <a:srcRect t="38943" r="70737"/>
          <a:stretch>
            <a:fillRect/>
          </a:stretch>
        </p:blipFill>
        <p:spPr bwMode="auto">
          <a:xfrm>
            <a:off x="6588224" y="3140968"/>
            <a:ext cx="1928813" cy="302418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内容占位符 2"/>
          <p:cNvSpPr>
            <a:spLocks noGrp="1"/>
          </p:cNvSpPr>
          <p:nvPr>
            <p:ph idx="1"/>
          </p:nvPr>
        </p:nvSpPr>
        <p:spPr/>
        <p:txBody>
          <a:bodyPr>
            <a:normAutofit/>
          </a:bodyPr>
          <a:lstStyle/>
          <a:p>
            <a:pPr eaLnBrk="1" hangingPunct="1">
              <a:lnSpc>
                <a:spcPct val="150000"/>
              </a:lnSpc>
            </a:pPr>
            <a:r>
              <a:rPr lang="zh-CN" altLang="en-US" sz="2400" dirty="0">
                <a:latin typeface="Times New Roman" panose="02020603050405020304" pitchFamily="18" charset="0"/>
                <a:cs typeface="Times New Roman" panose="02020603050405020304" pitchFamily="18" charset="0"/>
              </a:rPr>
              <a:t>美国通用电气公司在经理人的定义中补充了一个新的定义：“一个以个人方式作出贡献的专业人员”，从而使专业人员有“平行的发展机会”。</a:t>
            </a:r>
          </a:p>
          <a:p>
            <a:pPr eaLnBrk="1" hangingPunct="1">
              <a:lnSpc>
                <a:spcPct val="150000"/>
              </a:lnSpc>
            </a:pPr>
            <a:r>
              <a:rPr lang="zh-CN" altLang="en-US" sz="2400" dirty="0">
                <a:cs typeface="Times New Roman" panose="02020603050405020304" pitchFamily="18" charset="0"/>
              </a:rPr>
              <a:t>德鲁克建议把管理集团中的所有成员都叫做管理者</a:t>
            </a:r>
            <a:r>
              <a:rPr lang="en-US" altLang="zh-CN" sz="2400" dirty="0">
                <a:cs typeface="Times New Roman" panose="02020603050405020304" pitchFamily="18" charset="0"/>
              </a:rPr>
              <a:t>(executive)</a:t>
            </a:r>
            <a:r>
              <a:rPr lang="zh-CN" altLang="en-US" sz="2400" dirty="0">
                <a:cs typeface="Times New Roman" panose="02020603050405020304" pitchFamily="18" charset="0"/>
              </a:rPr>
              <a:t>，而在整个组织中只有四个级别：初级管理者、管理者、高级管理者、公司管理者；于是我们就有了一个包括管理职位和非管理职位</a:t>
            </a:r>
            <a:r>
              <a:rPr lang="zh-CN" altLang="en-US" sz="2400" dirty="0">
                <a:latin typeface="Times New Roman" panose="02020603050405020304" pitchFamily="18" charset="0"/>
                <a:cs typeface="Times New Roman" panose="02020603050405020304" pitchFamily="18" charset="0"/>
              </a:rPr>
              <a:t>两者在内的级别制度。</a:t>
            </a:r>
          </a:p>
          <a:p>
            <a:pPr eaLnBrk="1" hangingPunct="1">
              <a:lnSpc>
                <a:spcPct val="150000"/>
              </a:lnSpc>
            </a:pPr>
            <a:endParaRPr lang="zh-CN" altLang="en-US" sz="2400" dirty="0">
              <a:latin typeface="Times New Roman" panose="02020603050405020304" pitchFamily="18" charset="0"/>
              <a:cs typeface="Times New Roman" panose="02020603050405020304" pitchFamily="18" charset="0"/>
            </a:endParaRPr>
          </a:p>
        </p:txBody>
      </p:sp>
      <p:sp>
        <p:nvSpPr>
          <p:cNvPr id="44034"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什么是经理人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内容占位符 2"/>
          <p:cNvSpPr>
            <a:spLocks noGrp="1"/>
          </p:cNvSpPr>
          <p:nvPr>
            <p:ph idx="1"/>
          </p:nvPr>
        </p:nvSpPr>
        <p:spPr/>
        <p:txBody>
          <a:bodyPr>
            <a:normAutofit/>
          </a:bodyPr>
          <a:lstStyle/>
          <a:p>
            <a:pPr eaLnBrk="1" hangingPunct="1">
              <a:lnSpc>
                <a:spcPct val="120000"/>
              </a:lnSpc>
            </a:pPr>
            <a:r>
              <a:rPr lang="zh-CN" altLang="en-US" b="1" dirty="0">
                <a:latin typeface="Times New Roman" panose="02020603050405020304" pitchFamily="18" charset="0"/>
                <a:cs typeface="Times New Roman" panose="02020603050405020304" pitchFamily="18" charset="0"/>
              </a:rPr>
              <a:t>萨伊</a:t>
            </a:r>
            <a:r>
              <a:rPr lang="en-US" altLang="zh-CN" b="1" dirty="0">
                <a:latin typeface="Times New Roman" panose="02020603050405020304" pitchFamily="18" charset="0"/>
                <a:cs typeface="Times New Roman" panose="02020603050405020304" pitchFamily="18" charset="0"/>
              </a:rPr>
              <a:t>(J. B. Say)</a:t>
            </a:r>
          </a:p>
          <a:p>
            <a:pPr lvl="1" eaLnBrk="1" hangingPunct="1">
              <a:lnSpc>
                <a:spcPct val="120000"/>
              </a:lnSpc>
            </a:pPr>
            <a:r>
              <a:rPr lang="zh-CN" altLang="en-US" dirty="0">
                <a:latin typeface="Times New Roman" panose="02020603050405020304" pitchFamily="18" charset="0"/>
                <a:cs typeface="Times New Roman" panose="02020603050405020304" pitchFamily="18" charset="0"/>
              </a:rPr>
              <a:t>负责指引本组织的远景和利用本组织的资源朝着取得最大的成果和做出最大的贡献而努力。</a:t>
            </a:r>
          </a:p>
          <a:p>
            <a:pPr>
              <a:lnSpc>
                <a:spcPct val="120000"/>
              </a:lnSpc>
            </a:pPr>
            <a:r>
              <a:rPr lang="zh-CN" altLang="en-US" b="1" dirty="0">
                <a:latin typeface="Times New Roman" panose="02020603050405020304" pitchFamily="18" charset="0"/>
                <a:cs typeface="Times New Roman" panose="02020603050405020304" pitchFamily="18" charset="0"/>
              </a:rPr>
              <a:t>在德鲁克的</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创新与企业家精神</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一书中，用了整整一章的篇幅来定义“企业家”</a:t>
            </a:r>
          </a:p>
          <a:p>
            <a:pPr lvl="1">
              <a:lnSpc>
                <a:spcPct val="120000"/>
              </a:lnSpc>
            </a:pPr>
            <a:r>
              <a:rPr lang="zh-CN" altLang="en-US" dirty="0">
                <a:latin typeface="Times New Roman" panose="02020603050405020304" pitchFamily="18" charset="0"/>
                <a:cs typeface="Times New Roman" panose="02020603050405020304" pitchFamily="18" charset="0"/>
              </a:rPr>
              <a:t>大幅度提高资源的产出</a:t>
            </a:r>
          </a:p>
          <a:p>
            <a:pPr lvl="1">
              <a:lnSpc>
                <a:spcPct val="120000"/>
              </a:lnSpc>
            </a:pPr>
            <a:r>
              <a:rPr lang="zh-CN" altLang="en-US" dirty="0">
                <a:latin typeface="Times New Roman" panose="02020603050405020304" pitchFamily="18" charset="0"/>
                <a:cs typeface="Times New Roman" panose="02020603050405020304" pitchFamily="18" charset="0"/>
              </a:rPr>
              <a:t>创造出新颖而与众不同的东西，改变价值</a:t>
            </a:r>
          </a:p>
          <a:p>
            <a:pPr lvl="1">
              <a:lnSpc>
                <a:spcPct val="120000"/>
              </a:lnSpc>
            </a:pPr>
            <a:r>
              <a:rPr lang="zh-CN" altLang="en-US" dirty="0">
                <a:latin typeface="Times New Roman" panose="02020603050405020304" pitchFamily="18" charset="0"/>
                <a:cs typeface="Times New Roman" panose="02020603050405020304" pitchFamily="18" charset="0"/>
              </a:rPr>
              <a:t>开创了新市场和新客户群</a:t>
            </a:r>
          </a:p>
          <a:p>
            <a:pPr lvl="1">
              <a:lnSpc>
                <a:spcPct val="120000"/>
              </a:lnSpc>
            </a:pPr>
            <a:r>
              <a:rPr lang="zh-CN" altLang="en-US" dirty="0">
                <a:latin typeface="Times New Roman" panose="02020603050405020304" pitchFamily="18" charset="0"/>
                <a:cs typeface="Times New Roman" panose="02020603050405020304" pitchFamily="18" charset="0"/>
              </a:rPr>
              <a:t>视变化为常态，他们总是寻找变化，对它做出反应，并将它视为机遇加以利用。</a:t>
            </a:r>
          </a:p>
          <a:p>
            <a:pPr eaLnBrk="1" hangingPunct="1">
              <a:lnSpc>
                <a:spcPct val="120000"/>
              </a:lnSpc>
            </a:pPr>
            <a:endParaRPr lang="zh-CN" altLang="en-US" dirty="0">
              <a:latin typeface="Times New Roman" panose="02020603050405020304" pitchFamily="18" charset="0"/>
              <a:cs typeface="Times New Roman" panose="02020603050405020304" pitchFamily="18" charset="0"/>
            </a:endParaRPr>
          </a:p>
        </p:txBody>
      </p:sp>
      <p:sp>
        <p:nvSpPr>
          <p:cNvPr id="45058"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什么是企业家</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952882" y="1700808"/>
            <a:ext cx="1746910" cy="2520280"/>
          </a:xfrm>
        </p:spPr>
        <p:txBody>
          <a:bodyPr/>
          <a:lstStyle/>
          <a:p>
            <a:pPr eaLnBrk="1" hangingPunct="1"/>
            <a:r>
              <a:rPr lang="zh-CN" altLang="en-US" b="1" dirty="0"/>
              <a:t>企业家</a:t>
            </a:r>
            <a:endParaRPr lang="en-US" altLang="zh-CN" b="1" dirty="0"/>
          </a:p>
          <a:p>
            <a:pPr marL="457200" lvl="1" indent="0" eaLnBrk="1" hangingPunct="1">
              <a:buFontTx/>
              <a:buNone/>
            </a:pPr>
            <a:r>
              <a:rPr lang="zh-CN" altLang="en-US" dirty="0"/>
              <a:t>曹操</a:t>
            </a:r>
          </a:p>
          <a:p>
            <a:pPr marL="457200" lvl="1" indent="0" eaLnBrk="1" hangingPunct="1">
              <a:buFontTx/>
              <a:buNone/>
            </a:pPr>
            <a:r>
              <a:rPr lang="zh-CN" altLang="en-US" dirty="0"/>
              <a:t>刘备</a:t>
            </a:r>
          </a:p>
          <a:p>
            <a:pPr marL="457200" lvl="1" indent="0" eaLnBrk="1" hangingPunct="1">
              <a:buFontTx/>
              <a:buNone/>
            </a:pPr>
            <a:r>
              <a:rPr lang="zh-CN" altLang="en-US" dirty="0"/>
              <a:t>晁盖</a:t>
            </a:r>
          </a:p>
          <a:p>
            <a:pPr marL="457200" lvl="1" indent="0" eaLnBrk="1" hangingPunct="1">
              <a:buFontTx/>
              <a:buNone/>
            </a:pPr>
            <a:r>
              <a:rPr lang="zh-CN" altLang="en-US" dirty="0"/>
              <a:t>宋江</a:t>
            </a:r>
          </a:p>
          <a:p>
            <a:pPr eaLnBrk="1" hangingPunct="1"/>
            <a:endParaRPr lang="zh-CN" altLang="en-US" dirty="0">
              <a:latin typeface="宋体" panose="02010600030101010101" pitchFamily="2" charset="-122"/>
            </a:endParaRPr>
          </a:p>
        </p:txBody>
      </p:sp>
      <p:sp>
        <p:nvSpPr>
          <p:cNvPr id="46082"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企业家与经理人</a:t>
            </a:r>
          </a:p>
        </p:txBody>
      </p:sp>
      <p:sp>
        <p:nvSpPr>
          <p:cNvPr id="5" name="内容占位符 2"/>
          <p:cNvSpPr txBox="1"/>
          <p:nvPr/>
        </p:nvSpPr>
        <p:spPr bwMode="auto">
          <a:xfrm>
            <a:off x="5436097" y="1772816"/>
            <a:ext cx="1905000" cy="2470720"/>
          </a:xfrm>
          <a:prstGeom prst="rect">
            <a:avLst/>
          </a:prstGeom>
          <a:noFill/>
          <a:ln w="9525">
            <a:noFill/>
            <a:miter lim="800000"/>
          </a:ln>
        </p:spPr>
        <p:txBody>
          <a:bodyPr/>
          <a:lstStyle/>
          <a:p>
            <a:pPr marL="342900" indent="-342900" fontAlgn="ctr">
              <a:spcBef>
                <a:spcPct val="20000"/>
              </a:spcBef>
              <a:buClr>
                <a:srgbClr val="E46B1F"/>
              </a:buClr>
              <a:buSzPct val="80000"/>
              <a:buFont typeface="Wingdings" panose="05000000000000000000" pitchFamily="2" charset="2"/>
              <a:buChar char="n"/>
            </a:pPr>
            <a:r>
              <a:rPr lang="zh-CN" altLang="en-US" sz="2800" b="1" dirty="0">
                <a:solidFill>
                  <a:schemeClr val="tx2"/>
                </a:solidFill>
                <a:latin typeface="微软雅黑" panose="020B0503020204020204" pitchFamily="34" charset="-122"/>
                <a:ea typeface="微软雅黑" panose="020B0503020204020204" pitchFamily="34" charset="-122"/>
              </a:rPr>
              <a:t>经理人</a:t>
            </a:r>
            <a:endParaRPr lang="en-US" altLang="zh-CN" sz="2800" b="1" dirty="0">
              <a:solidFill>
                <a:schemeClr val="tx2"/>
              </a:solidFill>
              <a:latin typeface="微软雅黑" panose="020B0503020204020204" pitchFamily="34" charset="-122"/>
              <a:ea typeface="微软雅黑" panose="020B0503020204020204" pitchFamily="34" charset="-122"/>
            </a:endParaRPr>
          </a:p>
          <a:p>
            <a:pPr lvl="1" fontAlgn="ctr">
              <a:spcBef>
                <a:spcPct val="20000"/>
              </a:spcBef>
              <a:buClr>
                <a:srgbClr val="E46B1F"/>
              </a:buClr>
              <a:buSzPct val="80000"/>
            </a:pPr>
            <a:r>
              <a:rPr lang="zh-CN" altLang="en-US" sz="2400" dirty="0">
                <a:solidFill>
                  <a:schemeClr val="tx2"/>
                </a:solidFill>
                <a:latin typeface="微软雅黑" panose="020B0503020204020204" pitchFamily="34" charset="-122"/>
                <a:ea typeface="微软雅黑" panose="020B0503020204020204" pitchFamily="34" charset="-122"/>
              </a:rPr>
              <a:t>诸葛亮</a:t>
            </a:r>
            <a:endParaRPr lang="en-US" altLang="zh-CN" sz="2400" dirty="0">
              <a:solidFill>
                <a:schemeClr val="tx2"/>
              </a:solidFill>
              <a:latin typeface="微软雅黑" panose="020B0503020204020204" pitchFamily="34" charset="-122"/>
              <a:ea typeface="微软雅黑" panose="020B0503020204020204" pitchFamily="34" charset="-122"/>
            </a:endParaRPr>
          </a:p>
          <a:p>
            <a:pPr lvl="1" fontAlgn="ctr">
              <a:spcBef>
                <a:spcPct val="20000"/>
              </a:spcBef>
              <a:buClr>
                <a:srgbClr val="E46B1F"/>
              </a:buClr>
              <a:buSzPct val="80000"/>
            </a:pPr>
            <a:r>
              <a:rPr lang="zh-CN" altLang="en-US" sz="2400" dirty="0">
                <a:solidFill>
                  <a:schemeClr val="tx2"/>
                </a:solidFill>
                <a:latin typeface="微软雅黑" panose="020B0503020204020204" pitchFamily="34" charset="-122"/>
                <a:ea typeface="微软雅黑" panose="020B0503020204020204" pitchFamily="34" charset="-122"/>
              </a:rPr>
              <a:t>庞统</a:t>
            </a:r>
            <a:endParaRPr lang="en-US" altLang="zh-CN" sz="2400" dirty="0">
              <a:solidFill>
                <a:schemeClr val="tx2"/>
              </a:solidFill>
              <a:latin typeface="微软雅黑" panose="020B0503020204020204" pitchFamily="34" charset="-122"/>
              <a:ea typeface="微软雅黑" panose="020B0503020204020204" pitchFamily="34" charset="-122"/>
            </a:endParaRPr>
          </a:p>
          <a:p>
            <a:pPr lvl="1" fontAlgn="ctr">
              <a:spcBef>
                <a:spcPct val="20000"/>
              </a:spcBef>
              <a:buClr>
                <a:srgbClr val="E46B1F"/>
              </a:buClr>
              <a:buSzPct val="80000"/>
            </a:pPr>
            <a:r>
              <a:rPr lang="zh-CN" altLang="en-US" sz="2400" dirty="0">
                <a:solidFill>
                  <a:schemeClr val="tx2"/>
                </a:solidFill>
                <a:latin typeface="微软雅黑" panose="020B0503020204020204" pitchFamily="34" charset="-122"/>
                <a:ea typeface="微软雅黑" panose="020B0503020204020204" pitchFamily="34" charset="-122"/>
              </a:rPr>
              <a:t>武松</a:t>
            </a:r>
            <a:endParaRPr lang="en-US" altLang="zh-CN" sz="2400" dirty="0">
              <a:solidFill>
                <a:schemeClr val="tx2"/>
              </a:solidFill>
              <a:latin typeface="微软雅黑" panose="020B0503020204020204" pitchFamily="34" charset="-122"/>
              <a:ea typeface="微软雅黑" panose="020B0503020204020204" pitchFamily="34" charset="-122"/>
            </a:endParaRPr>
          </a:p>
          <a:p>
            <a:pPr lvl="1" fontAlgn="ctr">
              <a:spcBef>
                <a:spcPct val="20000"/>
              </a:spcBef>
              <a:buClr>
                <a:srgbClr val="E46B1F"/>
              </a:buClr>
              <a:buSzPct val="80000"/>
            </a:pPr>
            <a:r>
              <a:rPr lang="zh-CN" altLang="en-US" sz="2400" dirty="0">
                <a:solidFill>
                  <a:schemeClr val="tx2"/>
                </a:solidFill>
                <a:latin typeface="微软雅黑" panose="020B0503020204020204" pitchFamily="34" charset="-122"/>
                <a:ea typeface="微软雅黑" panose="020B0503020204020204" pitchFamily="34" charset="-122"/>
              </a:rPr>
              <a:t>时迁</a:t>
            </a:r>
          </a:p>
          <a:p>
            <a:pPr marL="342900" indent="-342900" fontAlgn="base">
              <a:spcBef>
                <a:spcPct val="20000"/>
              </a:spcBef>
              <a:spcAft>
                <a:spcPct val="0"/>
              </a:spcAft>
              <a:buClr>
                <a:srgbClr val="1F497D"/>
              </a:buClr>
              <a:buFont typeface="Wingdings" panose="05000000000000000000" pitchFamily="2" charset="2"/>
              <a:buChar char="n"/>
            </a:pPr>
            <a:endParaRPr lang="zh-CN" altLang="en-US" sz="2400" dirty="0">
              <a:solidFill>
                <a:prstClr val="black"/>
              </a:solidFill>
            </a:endParaRPr>
          </a:p>
        </p:txBody>
      </p:sp>
      <p:pic>
        <p:nvPicPr>
          <p:cNvPr id="6" name="Picture 5" descr="image002"/>
          <p:cNvPicPr>
            <a:picLocks noChangeAspect="1" noChangeArrowheads="1"/>
          </p:cNvPicPr>
          <p:nvPr/>
        </p:nvPicPr>
        <p:blipFill>
          <a:blip r:embed="rId2" cstate="print"/>
          <a:srcRect/>
          <a:stretch>
            <a:fillRect/>
          </a:stretch>
        </p:blipFill>
        <p:spPr bwMode="auto">
          <a:xfrm>
            <a:off x="971600" y="4221088"/>
            <a:ext cx="1912938" cy="2209800"/>
          </a:xfrm>
          <a:prstGeom prst="rect">
            <a:avLst/>
          </a:prstGeom>
          <a:noFill/>
          <a:ln w="9525">
            <a:noFill/>
            <a:miter lim="800000"/>
            <a:headEnd/>
            <a:tailEnd/>
          </a:ln>
        </p:spPr>
      </p:pic>
      <p:pic>
        <p:nvPicPr>
          <p:cNvPr id="7" name="Picture 6" descr="12"/>
          <p:cNvPicPr>
            <a:picLocks noChangeAspect="1" noChangeArrowheads="1"/>
          </p:cNvPicPr>
          <p:nvPr/>
        </p:nvPicPr>
        <p:blipFill>
          <a:blip r:embed="rId3" cstate="print"/>
          <a:srcRect/>
          <a:stretch>
            <a:fillRect/>
          </a:stretch>
        </p:blipFill>
        <p:spPr bwMode="auto">
          <a:xfrm>
            <a:off x="5436096" y="4243536"/>
            <a:ext cx="1905000" cy="2209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checkerboard(across)">
                                      <p:cBhvr>
                                        <p:cTn id="10" dur="500"/>
                                        <p:tgtEl>
                                          <p:spTgt spid="4">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checkerboard(across)">
                                      <p:cBhvr>
                                        <p:cTn id="13" dur="500"/>
                                        <p:tgtEl>
                                          <p:spTgt spid="4">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checkerboard(across)">
                                      <p:cBhvr>
                                        <p:cTn id="16" dur="500"/>
                                        <p:tgtEl>
                                          <p:spTgt spid="4">
                                            <p:txEl>
                                              <p:pRg st="4" end="4"/>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dissolve">
                                      <p:cBhvr>
                                        <p:cTn id="23" dur="500"/>
                                        <p:tgtEl>
                                          <p:spTgt spid="5">
                                            <p:txEl>
                                              <p:pRg st="1" end="1"/>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dissolve">
                                      <p:cBhvr>
                                        <p:cTn id="26" dur="500"/>
                                        <p:tgtEl>
                                          <p:spTgt spid="5">
                                            <p:txEl>
                                              <p:pRg st="2" end="2"/>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dissolve">
                                      <p:cBhvr>
                                        <p:cTn id="29" dur="500"/>
                                        <p:tgtEl>
                                          <p:spTgt spid="5">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dissolve">
                                      <p:cBhvr>
                                        <p:cTn id="32" dur="500"/>
                                        <p:tgtEl>
                                          <p:spTgt spid="5">
                                            <p:txEl>
                                              <p:pRg st="4" end="4"/>
                                            </p:txEl>
                                          </p:spTgt>
                                        </p:tgtEl>
                                      </p:cBhvr>
                                    </p:animEffec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457200" y="1916832"/>
            <a:ext cx="8229600" cy="4680520"/>
          </a:xfrm>
        </p:spPr>
        <p:txBody>
          <a:bodyPr/>
          <a:lstStyle/>
          <a:p>
            <a:pPr marL="0" indent="0" eaLnBrk="1" hangingPunct="1">
              <a:buNone/>
            </a:pPr>
            <a:r>
              <a:rPr lang="zh-CN" altLang="en-US" b="1" dirty="0">
                <a:latin typeface="宋体" panose="02010600030101010101" pitchFamily="2" charset="-122"/>
              </a:rPr>
              <a:t>中国正经历着历史上最伟大的变革！</a:t>
            </a:r>
          </a:p>
        </p:txBody>
      </p:sp>
      <p:sp>
        <p:nvSpPr>
          <p:cNvPr id="3" name="标题 2"/>
          <p:cNvSpPr>
            <a:spLocks noGrp="1"/>
          </p:cNvSpPr>
          <p:nvPr>
            <p:ph type="title"/>
          </p:nvPr>
        </p:nvSpPr>
        <p:spPr/>
        <p:txBody>
          <a:bodyPr>
            <a:normAutofit/>
          </a:bodyPr>
          <a:lstStyle/>
          <a:p>
            <a:r>
              <a:rPr lang="zh-CN" altLang="en-US" dirty="0"/>
              <a:t>中国的崛起</a:t>
            </a:r>
            <a:endParaRPr lang="zh-SG" altLang="en-US" dirty="0"/>
          </a:p>
        </p:txBody>
      </p:sp>
      <p:sp>
        <p:nvSpPr>
          <p:cNvPr id="6" name="内容占位符 2"/>
          <p:cNvSpPr txBox="1"/>
          <p:nvPr/>
        </p:nvSpPr>
        <p:spPr bwMode="auto">
          <a:xfrm>
            <a:off x="950912" y="2780928"/>
            <a:ext cx="8229600" cy="720080"/>
          </a:xfrm>
          <a:prstGeom prst="rect">
            <a:avLst/>
          </a:prstGeom>
          <a:noFill/>
          <a:ln w="9525">
            <a:noFill/>
            <a:miter lim="800000"/>
          </a:ln>
        </p:spPr>
        <p:txBody>
          <a:bodyPr vert="horz" wrap="square" lIns="91440" tIns="45720" rIns="91440" bIns="45720" numCol="1" anchor="t" anchorCtr="0" compatLnSpc="1"/>
          <a:lstStyle/>
          <a:p>
            <a:pPr marL="342900" marR="0" lvl="0" indent="-342900" defTabSz="914400" fontAlgn="base" latinLnBrk="0">
              <a:lnSpc>
                <a:spcPct val="125000"/>
              </a:lnSpc>
              <a:spcAft>
                <a:spcPct val="0"/>
              </a:spcAft>
              <a:buClr>
                <a:schemeClr val="tx2">
                  <a:lumMod val="60000"/>
                  <a:lumOff val="40000"/>
                </a:schemeClr>
              </a:buClr>
              <a:buSzTx/>
              <a:buFont typeface="Wingdings" panose="05000000000000000000" pitchFamily="2" charset="2"/>
              <a:buChar char="n"/>
              <a:defRPr/>
            </a:pPr>
            <a:r>
              <a:rPr kumimoji="1" lang="zh-CN" altLang="en-US" sz="2800"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和平崛起！</a:t>
            </a:r>
          </a:p>
        </p:txBody>
      </p:sp>
      <p:sp>
        <p:nvSpPr>
          <p:cNvPr id="7" name="内容占位符 2"/>
          <p:cNvSpPr txBox="1"/>
          <p:nvPr/>
        </p:nvSpPr>
        <p:spPr bwMode="auto">
          <a:xfrm>
            <a:off x="950912" y="3501008"/>
            <a:ext cx="8229600" cy="720080"/>
          </a:xfrm>
          <a:prstGeom prst="rect">
            <a:avLst/>
          </a:prstGeom>
          <a:noFill/>
          <a:ln w="9525">
            <a:noFill/>
            <a:miter lim="800000"/>
          </a:ln>
        </p:spPr>
        <p:txBody>
          <a:bodyPr vert="horz" wrap="square" lIns="91440" tIns="45720" rIns="91440" bIns="45720" numCol="1" anchor="t" anchorCtr="0" compatLnSpc="1"/>
          <a:lstStyle/>
          <a:p>
            <a:pPr marL="342900" indent="-342900" fontAlgn="base">
              <a:lnSpc>
                <a:spcPct val="125000"/>
              </a:lnSpc>
              <a:spcBef>
                <a:spcPct val="20000"/>
              </a:spcBef>
              <a:spcAft>
                <a:spcPct val="0"/>
              </a:spcAft>
              <a:buClr>
                <a:schemeClr val="tx2">
                  <a:lumMod val="60000"/>
                  <a:lumOff val="40000"/>
                </a:schemeClr>
              </a:buClr>
              <a:buFont typeface="Wingdings" panose="05000000000000000000" pitchFamily="2" charset="2"/>
              <a:buChar char="n"/>
              <a:defRPr/>
            </a:pPr>
            <a:r>
              <a:rPr kumimoji="1" lang="zh-CN" altLang="en-US" sz="2800"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建设者、经营者、创业者。。。</a:t>
            </a:r>
          </a:p>
        </p:txBody>
      </p:sp>
      <p:sp>
        <p:nvSpPr>
          <p:cNvPr id="8" name="内容占位符 2"/>
          <p:cNvSpPr txBox="1"/>
          <p:nvPr/>
        </p:nvSpPr>
        <p:spPr bwMode="auto">
          <a:xfrm>
            <a:off x="971600" y="4293096"/>
            <a:ext cx="8229600" cy="720080"/>
          </a:xfrm>
          <a:prstGeom prst="rect">
            <a:avLst/>
          </a:prstGeom>
          <a:noFill/>
          <a:ln w="9525">
            <a:noFill/>
            <a:miter lim="800000"/>
          </a:ln>
        </p:spPr>
        <p:txBody>
          <a:bodyPr vert="horz" wrap="square" lIns="91440" tIns="45720" rIns="91440" bIns="45720" numCol="1" anchor="t" anchorCtr="0" compatLnSpc="1"/>
          <a:lstStyle/>
          <a:p>
            <a:pPr marL="342900" indent="-342900" fontAlgn="base">
              <a:lnSpc>
                <a:spcPct val="125000"/>
              </a:lnSpc>
              <a:spcBef>
                <a:spcPct val="20000"/>
              </a:spcBef>
              <a:spcAft>
                <a:spcPct val="0"/>
              </a:spcAft>
              <a:buClr>
                <a:schemeClr val="tx2">
                  <a:lumMod val="60000"/>
                  <a:lumOff val="40000"/>
                </a:schemeClr>
              </a:buClr>
              <a:buFont typeface="Wingdings" panose="05000000000000000000" pitchFamily="2" charset="2"/>
              <a:buChar char="n"/>
              <a:defRPr/>
            </a:pPr>
            <a:r>
              <a:rPr kumimoji="1" lang="zh-CN" altLang="en-US" sz="2800"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我们的机遇？</a:t>
            </a:r>
          </a:p>
        </p:txBody>
      </p:sp>
      <p:sp>
        <p:nvSpPr>
          <p:cNvPr id="9" name="内容占位符 2"/>
          <p:cNvSpPr txBox="1"/>
          <p:nvPr/>
        </p:nvSpPr>
        <p:spPr bwMode="auto">
          <a:xfrm>
            <a:off x="971600" y="5013176"/>
            <a:ext cx="8229600" cy="720080"/>
          </a:xfrm>
          <a:prstGeom prst="rect">
            <a:avLst/>
          </a:prstGeom>
          <a:noFill/>
          <a:ln w="9525">
            <a:noFill/>
            <a:miter lim="800000"/>
          </a:ln>
        </p:spPr>
        <p:txBody>
          <a:bodyPr vert="horz" wrap="square" lIns="91440" tIns="45720" rIns="91440" bIns="45720" numCol="1" anchor="t" anchorCtr="0" compatLnSpc="1"/>
          <a:lstStyle/>
          <a:p>
            <a:pPr marL="342900" indent="-342900" fontAlgn="base">
              <a:lnSpc>
                <a:spcPct val="125000"/>
              </a:lnSpc>
              <a:spcBef>
                <a:spcPct val="20000"/>
              </a:spcBef>
              <a:spcAft>
                <a:spcPct val="0"/>
              </a:spcAft>
              <a:buClr>
                <a:schemeClr val="tx2">
                  <a:lumMod val="60000"/>
                  <a:lumOff val="40000"/>
                </a:schemeClr>
              </a:buClr>
              <a:buFont typeface="Wingdings" panose="05000000000000000000" pitchFamily="2" charset="2"/>
              <a:buChar char="n"/>
              <a:defRPr/>
            </a:pPr>
            <a:r>
              <a:rPr kumimoji="1" lang="zh-CN" altLang="en-US" sz="2800" dirty="0">
                <a:solidFill>
                  <a:schemeClr val="tx2">
                    <a:lumMod val="75000"/>
                  </a:schemeClr>
                </a:solidFill>
                <a:latin typeface="宋体" panose="02010600030101010101" pitchFamily="2" charset="-122"/>
                <a:ea typeface="微软雅黑" panose="020B0503020204020204" pitchFamily="34" charset="-122"/>
                <a:cs typeface="宋体" panose="02010600030101010101" pitchFamily="2" charset="-122"/>
              </a:rPr>
              <a:t>我们的创新创业舞台？</a:t>
            </a:r>
          </a:p>
        </p:txBody>
      </p:sp>
    </p:spTree>
    <p:extLst>
      <p:ext uri="{BB962C8B-B14F-4D97-AF65-F5344CB8AC3E}">
        <p14:creationId xmlns:p14="http://schemas.microsoft.com/office/powerpoint/2010/main" val="14570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p:cTn id="21"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p:cTn id="28"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 calcmode="lin" valueType="num">
                                      <p:cBhvr>
                                        <p:cTn id="35"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社会企业项目案例-转转泵Playpump.mp4" descr="社会企业项目案例-转转泵Playpump.mp4">
            <a:hlinkClick r:id="" action="ppaction://media"/>
            <a:extLst>
              <a:ext uri="{FF2B5EF4-FFF2-40B4-BE49-F238E27FC236}">
                <a16:creationId xmlns:a16="http://schemas.microsoft.com/office/drawing/2014/main" id="{4C9B093D-169F-A24B-8DCD-6E7C7C95F78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5536" y="1299862"/>
            <a:ext cx="8641565" cy="4752528"/>
          </a:xfrm>
        </p:spPr>
      </p:pic>
      <p:sp>
        <p:nvSpPr>
          <p:cNvPr id="3" name="标题 2">
            <a:extLst>
              <a:ext uri="{FF2B5EF4-FFF2-40B4-BE49-F238E27FC236}">
                <a16:creationId xmlns:a16="http://schemas.microsoft.com/office/drawing/2014/main" id="{33BAB415-53EA-294C-BBB9-07D943E7566F}"/>
              </a:ext>
            </a:extLst>
          </p:cNvPr>
          <p:cNvSpPr>
            <a:spLocks noGrp="1"/>
          </p:cNvSpPr>
          <p:nvPr>
            <p:ph type="title"/>
          </p:nvPr>
        </p:nvSpPr>
        <p:spPr>
          <a:xfrm>
            <a:off x="1475656" y="188640"/>
            <a:ext cx="8229600" cy="720080"/>
          </a:xfrm>
        </p:spPr>
        <p:txBody>
          <a:bodyPr/>
          <a:lstStyle/>
          <a:p>
            <a:endParaRPr kumimoji="1" lang="zh-CN" altLang="en-US"/>
          </a:p>
        </p:txBody>
      </p:sp>
    </p:spTree>
    <p:extLst>
      <p:ext uri="{BB962C8B-B14F-4D97-AF65-F5344CB8AC3E}">
        <p14:creationId xmlns:p14="http://schemas.microsoft.com/office/powerpoint/2010/main" val="306411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174382" y="6165304"/>
            <a:ext cx="2466165" cy="400050"/>
          </a:xfrm>
          <a:prstGeom prst="rect">
            <a:avLst/>
          </a:prstGeom>
        </p:spPr>
      </p:pic>
      <p:sp>
        <p:nvSpPr>
          <p:cNvPr id="3" name="内容占位符 2"/>
          <p:cNvSpPr>
            <a:spLocks noGrp="1"/>
          </p:cNvSpPr>
          <p:nvPr>
            <p:ph idx="1"/>
          </p:nvPr>
        </p:nvSpPr>
        <p:spPr/>
        <p:txBody>
          <a:bodyPr>
            <a:normAutofit/>
          </a:bodyPr>
          <a:lstStyle/>
          <a:p>
            <a:pPr>
              <a:lnSpc>
                <a:spcPct val="150000"/>
              </a:lnSpc>
            </a:pPr>
            <a:r>
              <a:rPr lang="zh-CN" altLang="en-US" sz="2400" b="1" dirty="0">
                <a:solidFill>
                  <a:schemeClr val="tx1"/>
                </a:solidFill>
                <a:latin typeface="宋体" panose="02010600030101010101" pitchFamily="2" charset="-122"/>
              </a:rPr>
              <a:t>根据</a:t>
            </a:r>
            <a:r>
              <a:rPr lang="en-US" altLang="zh-CN" sz="2400" b="1" dirty="0" err="1">
                <a:solidFill>
                  <a:schemeClr val="tx1"/>
                </a:solidFill>
                <a:latin typeface="宋体" panose="02010600030101010101" pitchFamily="2" charset="-122"/>
              </a:rPr>
              <a:t>playpumps</a:t>
            </a:r>
            <a:r>
              <a:rPr lang="zh-CN" altLang="en-US" sz="2400" b="1" dirty="0">
                <a:solidFill>
                  <a:schemeClr val="tx1"/>
                </a:solidFill>
                <a:latin typeface="宋体" panose="02010600030101010101" pitchFamily="2" charset="-122"/>
              </a:rPr>
              <a:t>的案例，你是否还能找到类似的理论上可行，但在实际生活中很难实现的产品或是项目。如果有，请分析其项目失败的现实原因，并提出改进方案。方案以</a:t>
            </a:r>
            <a:r>
              <a:rPr lang="en-US" altLang="zh-CN" sz="2400" b="1" dirty="0">
                <a:solidFill>
                  <a:schemeClr val="tx1"/>
                </a:solidFill>
                <a:latin typeface="宋体" panose="02010600030101010101" pitchFamily="2" charset="-122"/>
              </a:rPr>
              <a:t>ppt</a:t>
            </a:r>
            <a:r>
              <a:rPr lang="zh-CN" altLang="en-US" sz="2400" b="1" dirty="0">
                <a:solidFill>
                  <a:schemeClr val="tx1"/>
                </a:solidFill>
                <a:latin typeface="宋体" panose="02010600030101010101" pitchFamily="2" charset="-122"/>
              </a:rPr>
              <a:t>的形式呈现。</a:t>
            </a:r>
            <a:endParaRPr lang="en-US" altLang="zh-CN" sz="2400" b="1" dirty="0">
              <a:solidFill>
                <a:schemeClr val="tx1"/>
              </a:solidFill>
              <a:latin typeface="宋体" panose="02010600030101010101" pitchFamily="2" charset="-122"/>
            </a:endParaRPr>
          </a:p>
          <a:p>
            <a:pPr marL="0" indent="0">
              <a:lnSpc>
                <a:spcPct val="150000"/>
              </a:lnSpc>
              <a:buNone/>
            </a:pPr>
            <a:endParaRPr lang="en-US" altLang="zh-CN" sz="2400" dirty="0">
              <a:solidFill>
                <a:schemeClr val="tx1"/>
              </a:solidFill>
              <a:latin typeface="宋体" panose="02010600030101010101" pitchFamily="2" charset="-122"/>
            </a:endParaRPr>
          </a:p>
        </p:txBody>
      </p:sp>
      <p:sp>
        <p:nvSpPr>
          <p:cNvPr id="48130" name="标题 1"/>
          <p:cNvSpPr>
            <a:spLocks noGrp="1"/>
          </p:cNvSpPr>
          <p:nvPr>
            <p:ph type="title"/>
          </p:nvPr>
        </p:nvSpPr>
        <p:spPr/>
        <p:txBody>
          <a:bodyPr vert="horz" lIns="91440" tIns="45720" rIns="91440" bIns="45720" rtlCol="0" anchor="t">
            <a:normAutofit/>
          </a:bodyPr>
          <a:lstStyle/>
          <a:p>
            <a:r>
              <a:rPr lang="zh-CN" altLang="en-US" dirty="0">
                <a:solidFill>
                  <a:srgbClr val="00B0F0"/>
                </a:solidFill>
              </a:rPr>
              <a:t>团队</a:t>
            </a:r>
            <a:r>
              <a:rPr lang="zh-CN" altLang="en-US" sz="3200" dirty="0">
                <a:solidFill>
                  <a:schemeClr val="tx1"/>
                </a:solidFill>
                <a:latin typeface="微软雅黑" panose="020B0503020204020204" pitchFamily="34" charset="-122"/>
                <a:ea typeface="微软雅黑" panose="020B0503020204020204" pitchFamily="34" charset="-122"/>
              </a:rPr>
              <a:t>作业</a:t>
            </a:r>
          </a:p>
        </p:txBody>
      </p:sp>
      <p:sp>
        <p:nvSpPr>
          <p:cNvPr id="8" name="矩形 7"/>
          <p:cNvSpPr/>
          <p:nvPr/>
        </p:nvSpPr>
        <p:spPr>
          <a:xfrm>
            <a:off x="683568" y="4221088"/>
            <a:ext cx="4572000" cy="1705403"/>
          </a:xfrm>
          <a:prstGeom prst="rect">
            <a:avLst/>
          </a:prstGeom>
        </p:spPr>
        <p:txBody>
          <a:bodyPr>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作业请组长于</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18</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日</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点</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之前发到</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b="1" i="1"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Caisonghong1230@163.com</a:t>
            </a:r>
            <a:br>
              <a:rPr lang="en-US" altLang="zh-CN" dirty="0">
                <a:latin typeface="微软雅黑" panose="020B0503020204020204" pitchFamily="34" charset="-122"/>
                <a:ea typeface="微软雅黑" panose="020B0503020204020204" pitchFamily="34" charset="-122"/>
                <a:cs typeface="Times New Roman" panose="02020603050405020304" pitchFamily="18" charset="0"/>
              </a:rPr>
            </a:b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请以“</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小组名称</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_</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企业名称</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命名</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格式为</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pdf/ppt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文档</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a:xfrm>
            <a:off x="4985958" y="4221088"/>
            <a:ext cx="4155305" cy="1289905"/>
          </a:xfrm>
          <a:prstGeom prst="rect">
            <a:avLst/>
          </a:prstGeom>
          <a:noFill/>
        </p:spPr>
        <p:txBody>
          <a:bodyPr wrap="non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助教：蔡松宏</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Email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caisonghong1230@163.com</a:t>
            </a:r>
          </a:p>
          <a:p>
            <a:pPr>
              <a:lnSpc>
                <a:spcPct val="150000"/>
              </a:lnSpc>
            </a:pPr>
            <a:r>
              <a:rPr lang="en-US" altLang="zh-CN" dirty="0">
                <a:latin typeface="微软雅黑" panose="020B0503020204020204" pitchFamily="34" charset="-122"/>
                <a:ea typeface="微软雅黑" panose="020B0503020204020204" pitchFamily="34" charset="-122"/>
              </a:rPr>
              <a:t>Tel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13777574619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pc="600" dirty="0"/>
              <a:t>谢谢！</a:t>
            </a:r>
            <a:endParaRPr lang="zh-SG" altLang="en-US" spc="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新七大奇迹.mp4" descr="新七大奇迹.mp4">
            <a:hlinkClick r:id="" action="ppaction://media"/>
            <a:extLst>
              <a:ext uri="{FF2B5EF4-FFF2-40B4-BE49-F238E27FC236}">
                <a16:creationId xmlns:a16="http://schemas.microsoft.com/office/drawing/2014/main" id="{20D5EC99-FEC1-9043-97D8-20E00F3E3F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1520" y="0"/>
            <a:ext cx="8424936" cy="6597352"/>
          </a:xfrm>
        </p:spPr>
      </p:pic>
    </p:spTree>
    <p:extLst>
      <p:ext uri="{BB962C8B-B14F-4D97-AF65-F5344CB8AC3E}">
        <p14:creationId xmlns:p14="http://schemas.microsoft.com/office/powerpoint/2010/main" val="78731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vert="horz" lIns="91440" tIns="45720" rIns="91440" bIns="45720" rtlCol="0" anchor="t">
            <a:normAutofit/>
          </a:bodyPr>
          <a:lstStyle/>
          <a:p>
            <a:r>
              <a:rPr lang="zh-CN" altLang="en-US" sz="3200" dirty="0">
                <a:latin typeface="微软雅黑" panose="020B0503020204020204" pitchFamily="34" charset="-122"/>
                <a:ea typeface="微软雅黑" panose="020B0503020204020204" pitchFamily="34" charset="-122"/>
              </a:rPr>
              <a:t>管理你的职业生涯</a:t>
            </a:r>
          </a:p>
        </p:txBody>
      </p:sp>
      <p:pic>
        <p:nvPicPr>
          <p:cNvPr id="4" name="Picture 8" descr="http://pic.hebei.com.cn/0/10/00/89/10008920_834039.jpg"/>
          <p:cNvPicPr>
            <a:picLocks noChangeAspect="1" noChangeArrowheads="1"/>
          </p:cNvPicPr>
          <p:nvPr/>
        </p:nvPicPr>
        <p:blipFill>
          <a:blip r:embed="rId2" cstate="print"/>
          <a:srcRect/>
          <a:stretch>
            <a:fillRect/>
          </a:stretch>
        </p:blipFill>
        <p:spPr bwMode="auto">
          <a:xfrm>
            <a:off x="1508042" y="1628800"/>
            <a:ext cx="6160302" cy="3658716"/>
          </a:xfrm>
          <a:prstGeom prst="rect">
            <a:avLst/>
          </a:prstGeom>
          <a:ln>
            <a:noFill/>
          </a:ln>
          <a:effectLst>
            <a:softEdge rad="112500"/>
          </a:effectLst>
        </p:spPr>
      </p:pic>
      <p:sp>
        <p:nvSpPr>
          <p:cNvPr id="2" name="矩形 1"/>
          <p:cNvSpPr/>
          <p:nvPr/>
        </p:nvSpPr>
        <p:spPr>
          <a:xfrm rot="20804010">
            <a:off x="3007756" y="5092400"/>
            <a:ext cx="6445996"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华文隶书" panose="02010800040101010101" pitchFamily="2" charset="-122"/>
                <a:ea typeface="华文隶书" panose="02010800040101010101" pitchFamily="2" charset="-122"/>
              </a:rPr>
              <a:t>从学习管理学开始！</a:t>
            </a:r>
          </a:p>
        </p:txBody>
      </p:sp>
    </p:spTree>
    <p:extLst>
      <p:ext uri="{BB962C8B-B14F-4D97-AF65-F5344CB8AC3E}">
        <p14:creationId xmlns:p14="http://schemas.microsoft.com/office/powerpoint/2010/main" val="83539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1403648" y="2276872"/>
            <a:ext cx="6400800" cy="3240360"/>
          </a:xfrm>
        </p:spPr>
        <p:txBody>
          <a:bodyPr>
            <a:normAutofit/>
          </a:bodyPr>
          <a:lstStyle/>
          <a:p>
            <a:r>
              <a:rPr lang="zh-CN" altLang="en-US" dirty="0"/>
              <a:t>第一讲 管理的基本问题</a:t>
            </a:r>
            <a:endParaRPr lang="en-US" altLang="zh-CN" dirty="0"/>
          </a:p>
          <a:p>
            <a:endParaRPr lang="en-US" altLang="zh-CN" dirty="0"/>
          </a:p>
          <a:p>
            <a:r>
              <a:rPr lang="zh-CN" altLang="en-US" dirty="0"/>
              <a:t>（何谓管理？）</a:t>
            </a:r>
          </a:p>
          <a:p>
            <a:endParaRPr lang="zh-SG" alt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FDCD0D0-DDE3-5E40-BD76-5A786057DEA1}"/>
              </a:ext>
            </a:extLst>
          </p:cNvPr>
          <p:cNvSpPr>
            <a:spLocks noGrp="1"/>
          </p:cNvSpPr>
          <p:nvPr>
            <p:ph type="subTitle" idx="1"/>
          </p:nvPr>
        </p:nvSpPr>
        <p:spPr>
          <a:xfrm>
            <a:off x="2555776" y="260648"/>
            <a:ext cx="6400800" cy="648072"/>
          </a:xfrm>
        </p:spPr>
        <p:txBody>
          <a:bodyPr>
            <a:normAutofit/>
          </a:bodyPr>
          <a:lstStyle/>
          <a:p>
            <a:r>
              <a:rPr lang="zh-CN" altLang="en-US" dirty="0"/>
              <a:t>一碗牛肉面引发的管理学思考</a:t>
            </a:r>
            <a:endParaRPr kumimoji="1" lang="zh-CN" altLang="en-US" dirty="0"/>
          </a:p>
        </p:txBody>
      </p:sp>
      <p:sp>
        <p:nvSpPr>
          <p:cNvPr id="3" name="文本框 2">
            <a:extLst>
              <a:ext uri="{FF2B5EF4-FFF2-40B4-BE49-F238E27FC236}">
                <a16:creationId xmlns:a16="http://schemas.microsoft.com/office/drawing/2014/main" id="{2B25D958-ECF1-1749-AC19-2938E8818C75}"/>
              </a:ext>
            </a:extLst>
          </p:cNvPr>
          <p:cNvSpPr txBox="1"/>
          <p:nvPr/>
        </p:nvSpPr>
        <p:spPr>
          <a:xfrm>
            <a:off x="198038" y="1340768"/>
            <a:ext cx="8777064" cy="3785652"/>
          </a:xfrm>
          <a:prstGeom prst="rect">
            <a:avLst/>
          </a:prstGeom>
          <a:noFill/>
        </p:spPr>
        <p:txBody>
          <a:bodyPr wrap="square" rtlCol="0">
            <a:spAutoFit/>
          </a:bodyPr>
          <a:lstStyle/>
          <a:p>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老板在闹市街口开了一家拉面馆，找了一个会做拉面的师傅，但在工资上总也谈不拢。为什么？</a:t>
            </a:r>
            <a:endParaRPr kumimoji="1" lang="en-US" altLang="zh-CN" sz="2000" b="1" dirty="0">
              <a:solidFill>
                <a:schemeClr val="tx2">
                  <a:lumMod val="75000"/>
                </a:schemeClr>
              </a:solidFill>
              <a:latin typeface="宋体" panose="02010600030101010101" pitchFamily="2" charset="-122"/>
              <a:ea typeface="微软雅黑" panose="020B0503020204020204" pitchFamily="34" charset="-122"/>
            </a:endParaRPr>
          </a:p>
          <a:p>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开始的时候为了调动积极性老板</a:t>
            </a:r>
            <a:r>
              <a:rPr kumimoji="1" lang="zh-CN" altLang="en-US" sz="2000" b="1" dirty="0">
                <a:solidFill>
                  <a:srgbClr val="FF0000"/>
                </a:solidFill>
                <a:latin typeface="宋体" panose="02010600030101010101" pitchFamily="2" charset="-122"/>
                <a:ea typeface="微软雅黑" panose="020B0503020204020204" pitchFamily="34" charset="-122"/>
              </a:rPr>
              <a:t>按销售量分成</a:t>
            </a:r>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，一碗面</a:t>
            </a:r>
            <a:r>
              <a:rPr kumimoji="1" lang="en-US" altLang="zh-CN" sz="2000" b="1" dirty="0">
                <a:solidFill>
                  <a:schemeClr val="tx2">
                    <a:lumMod val="75000"/>
                  </a:schemeClr>
                </a:solidFill>
                <a:latin typeface="宋体" panose="02010600030101010101" pitchFamily="2" charset="-122"/>
                <a:ea typeface="微软雅黑" panose="020B0503020204020204" pitchFamily="34" charset="-122"/>
              </a:rPr>
              <a:t>5</a:t>
            </a:r>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毛的提成，经过一段时间，师傅发现客人越多他的收入也越多，这样一来师傅就在每碗里</a:t>
            </a:r>
            <a:r>
              <a:rPr kumimoji="1" lang="zh-CN" altLang="en-US" sz="2000" b="1" dirty="0">
                <a:solidFill>
                  <a:srgbClr val="FF0000"/>
                </a:solidFill>
                <a:latin typeface="宋体" panose="02010600030101010101" pitchFamily="2" charset="-122"/>
                <a:ea typeface="微软雅黑" panose="020B0503020204020204" pitchFamily="34" charset="-122"/>
              </a:rPr>
              <a:t>放超量的牛肉来吸引回头客</a:t>
            </a:r>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。“一碗面才四块，本来就靠个薄利多销，他每碗多放几片牛肉我还赚哪门子啊</a:t>
            </a:r>
            <a:r>
              <a:rPr kumimoji="1" lang="en-US" altLang="zh-CN" sz="2000" b="1" dirty="0">
                <a:solidFill>
                  <a:schemeClr val="tx2">
                    <a:lumMod val="75000"/>
                  </a:schemeClr>
                </a:solidFill>
                <a:latin typeface="宋体" panose="02010600030101010101" pitchFamily="2" charset="-122"/>
                <a:ea typeface="微软雅黑" panose="020B0503020204020204" pitchFamily="34" charset="-122"/>
              </a:rPr>
              <a:t>!</a:t>
            </a:r>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a:t>
            </a:r>
            <a:endParaRPr kumimoji="1" lang="en-US" altLang="zh-CN" sz="2000" b="1" dirty="0">
              <a:solidFill>
                <a:schemeClr val="tx2">
                  <a:lumMod val="75000"/>
                </a:schemeClr>
              </a:solidFill>
              <a:latin typeface="宋体" panose="02010600030101010101" pitchFamily="2" charset="-122"/>
              <a:ea typeface="微软雅黑" panose="020B0503020204020204" pitchFamily="34" charset="-122"/>
            </a:endParaRPr>
          </a:p>
          <a:p>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后来老板换了种分配方式，给师傅每月发</a:t>
            </a:r>
            <a:r>
              <a:rPr kumimoji="1" lang="zh-CN" altLang="en-US" sz="2000" b="1" dirty="0">
                <a:solidFill>
                  <a:srgbClr val="FF0000"/>
                </a:solidFill>
                <a:latin typeface="宋体" panose="02010600030101010101" pitchFamily="2" charset="-122"/>
                <a:ea typeface="微软雅黑" panose="020B0503020204020204" pitchFamily="34" charset="-122"/>
              </a:rPr>
              <a:t>固定工资</a:t>
            </a:r>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，工资给高点也无所谓，这样客多客少都和他的收入没关系了。然而，师傅开始在每碗里都</a:t>
            </a:r>
            <a:r>
              <a:rPr kumimoji="1" lang="zh-CN" altLang="en-US" sz="2000" b="1" dirty="0">
                <a:solidFill>
                  <a:srgbClr val="FF0000"/>
                </a:solidFill>
                <a:latin typeface="宋体" panose="02010600030101010101" pitchFamily="2" charset="-122"/>
                <a:ea typeface="微软雅黑" panose="020B0503020204020204" pitchFamily="34" charset="-122"/>
              </a:rPr>
              <a:t>少放许多牛肉，把客人都赶走了</a:t>
            </a:r>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。“牛肉的分量少，顾客就不满意，回头客就少，生意肯定就清淡，师傅才不管你赚不赚钱呢，他拿固定的工钱巴不得你天天没客人才清闲呢</a:t>
            </a:r>
            <a:r>
              <a:rPr kumimoji="1" lang="en-US" altLang="zh-CN" sz="2000" b="1" dirty="0">
                <a:solidFill>
                  <a:schemeClr val="tx2">
                    <a:lumMod val="75000"/>
                  </a:schemeClr>
                </a:solidFill>
                <a:latin typeface="宋体" panose="02010600030101010101" pitchFamily="2" charset="-122"/>
                <a:ea typeface="微软雅黑" panose="020B0503020204020204" pitchFamily="34" charset="-122"/>
              </a:rPr>
              <a:t>!</a:t>
            </a:r>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a:t>
            </a:r>
            <a:endParaRPr kumimoji="1" lang="en-US" altLang="zh-CN" sz="2000" b="1" dirty="0">
              <a:solidFill>
                <a:schemeClr val="tx2">
                  <a:lumMod val="75000"/>
                </a:schemeClr>
              </a:solidFill>
              <a:latin typeface="宋体" panose="02010600030101010101" pitchFamily="2" charset="-122"/>
              <a:ea typeface="微软雅黑" panose="020B0503020204020204" pitchFamily="34" charset="-122"/>
            </a:endParaRPr>
          </a:p>
          <a:p>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结果一个很好的项目因为管理不善而黯然退出市场，尽管被管理者只有一个</a:t>
            </a:r>
          </a:p>
        </p:txBody>
      </p:sp>
      <p:sp>
        <p:nvSpPr>
          <p:cNvPr id="4" name="文本框 3">
            <a:extLst>
              <a:ext uri="{FF2B5EF4-FFF2-40B4-BE49-F238E27FC236}">
                <a16:creationId xmlns:a16="http://schemas.microsoft.com/office/drawing/2014/main" id="{34580E2A-165F-7E4D-B6E4-62CABE557F19}"/>
              </a:ext>
            </a:extLst>
          </p:cNvPr>
          <p:cNvSpPr txBox="1"/>
          <p:nvPr/>
        </p:nvSpPr>
        <p:spPr>
          <a:xfrm>
            <a:off x="221635" y="5558468"/>
            <a:ext cx="8777064" cy="400110"/>
          </a:xfrm>
          <a:prstGeom prst="rect">
            <a:avLst/>
          </a:prstGeom>
          <a:noFill/>
        </p:spPr>
        <p:txBody>
          <a:bodyPr wrap="square" rtlCol="0">
            <a:spAutoFit/>
          </a:bodyPr>
          <a:lstStyle/>
          <a:p>
            <a:r>
              <a:rPr kumimoji="1" lang="zh-CN" altLang="en-US" sz="2000" b="1" dirty="0">
                <a:solidFill>
                  <a:schemeClr val="tx2">
                    <a:lumMod val="75000"/>
                  </a:schemeClr>
                </a:solidFill>
                <a:latin typeface="宋体" panose="02010600030101010101" pitchFamily="2" charset="-122"/>
                <a:ea typeface="微软雅黑" panose="020B0503020204020204" pitchFamily="34" charset="-122"/>
              </a:rPr>
              <a:t>这个案例体现了管理的哪些基本问题？你认为老板应该如何设计薪酬制度呢？</a:t>
            </a:r>
          </a:p>
        </p:txBody>
      </p:sp>
    </p:spTree>
    <p:extLst>
      <p:ext uri="{BB962C8B-B14F-4D97-AF65-F5344CB8AC3E}">
        <p14:creationId xmlns:p14="http://schemas.microsoft.com/office/powerpoint/2010/main" val="4026630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2" cstate="print"/>
          <a:srcRect/>
          <a:stretch>
            <a:fillRect/>
          </a:stretch>
        </p:blipFill>
        <p:spPr bwMode="auto">
          <a:xfrm>
            <a:off x="2771800" y="1124744"/>
            <a:ext cx="3528392" cy="4074598"/>
          </a:xfrm>
          <a:prstGeom prst="rect">
            <a:avLst/>
          </a:prstGeom>
          <a:noFill/>
          <a:ln w="9525">
            <a:noFill/>
            <a:miter lim="800000"/>
            <a:headEnd/>
            <a:tailEnd/>
          </a:ln>
        </p:spPr>
      </p:pic>
      <p:sp>
        <p:nvSpPr>
          <p:cNvPr id="5" name="内容占位符 4"/>
          <p:cNvSpPr>
            <a:spLocks noGrp="1"/>
          </p:cNvSpPr>
          <p:nvPr>
            <p:ph idx="4294967295"/>
          </p:nvPr>
        </p:nvSpPr>
        <p:spPr>
          <a:xfrm>
            <a:off x="2123790" y="5373216"/>
            <a:ext cx="4824412" cy="649287"/>
          </a:xfrm>
          <a:solidFill>
            <a:schemeClr val="bg1"/>
          </a:solidFill>
        </p:spPr>
        <p:txBody>
          <a:bodyPr/>
          <a:lstStyle/>
          <a:p>
            <a:pPr algn="ctr">
              <a:buNone/>
            </a:pPr>
            <a:r>
              <a:rPr lang="zh-CN" altLang="en-US" b="1" dirty="0">
                <a:solidFill>
                  <a:schemeClr val="tx2">
                    <a:lumMod val="75000"/>
                  </a:schemeClr>
                </a:solidFill>
                <a:latin typeface="微软雅黑" panose="020B0503020204020204" pitchFamily="34" charset="-122"/>
                <a:ea typeface="微软雅黑" panose="020B0503020204020204" pitchFamily="34" charset="-122"/>
              </a:rPr>
              <a:t>从劳动分工到科学管理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p:cTn id="7" dur="500" fill="hold"/>
                                        <p:tgtEl>
                                          <p:spTgt spid="5">
                                            <p:bg/>
                                          </p:spTgt>
                                        </p:tgtEl>
                                        <p:attrNameLst>
                                          <p:attrName>ppt_w</p:attrName>
                                        </p:attrNameLst>
                                      </p:cBhvr>
                                      <p:tavLst>
                                        <p:tav tm="0">
                                          <p:val>
                                            <p:fltVal val="0"/>
                                          </p:val>
                                        </p:tav>
                                        <p:tav tm="100000">
                                          <p:val>
                                            <p:strVal val="#ppt_w"/>
                                          </p:val>
                                        </p:tav>
                                      </p:tavLst>
                                    </p:anim>
                                    <p:anim calcmode="lin" valueType="num">
                                      <p:cBhvr>
                                        <p:cTn id="8" dur="500" fill="hold"/>
                                        <p:tgtEl>
                                          <p:spTgt spid="5">
                                            <p:bg/>
                                          </p:spTgt>
                                        </p:tgtEl>
                                        <p:attrNameLst>
                                          <p:attrName>ppt_h</p:attrName>
                                        </p:attrNameLst>
                                      </p:cBhvr>
                                      <p:tavLst>
                                        <p:tav tm="0">
                                          <p:val>
                                            <p:fltVal val="0"/>
                                          </p:val>
                                        </p:tav>
                                        <p:tav tm="100000">
                                          <p:val>
                                            <p:strVal val="#ppt_h"/>
                                          </p:val>
                                        </p:tav>
                                      </p:tavLst>
                                    </p:anim>
                                    <p:animEffect transition="in" filter="fade">
                                      <p:cBhvr>
                                        <p:cTn id="9" dur="500"/>
                                        <p:tgtEl>
                                          <p:spTgt spid="5">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idx="4294967295"/>
          </p:nvPr>
        </p:nvSpPr>
        <p:spPr>
          <a:xfrm>
            <a:off x="2287789" y="441928"/>
            <a:ext cx="6900863" cy="796925"/>
          </a:xfrm>
        </p:spPr>
        <p:txBody>
          <a:bodyPr vert="horz" lIns="91440" tIns="45720" rIns="91440" bIns="45720" rtlCol="0" anchor="t">
            <a:normAutofit/>
          </a:bodyPr>
          <a:lstStyle/>
          <a:p>
            <a:r>
              <a:rPr lang="zh-CN" altLang="en-US" sz="3200" b="1" dirty="0">
                <a:solidFill>
                  <a:schemeClr val="tx2">
                    <a:lumMod val="75000"/>
                  </a:schemeClr>
                </a:solidFill>
                <a:latin typeface="微软雅黑" panose="020B0503020204020204" pitchFamily="34" charset="-122"/>
                <a:ea typeface="微软雅黑" panose="020B0503020204020204" pitchFamily="34" charset="-122"/>
              </a:rPr>
              <a:t>即使是古之英雄，也各有所长</a:t>
            </a:r>
          </a:p>
        </p:txBody>
      </p:sp>
      <p:pic>
        <p:nvPicPr>
          <p:cNvPr id="8" name="Picture 3" descr="http://t3.baidu.com/it/u=3538000745,3075474688&amp;fm=51&amp;gp=0.jpg"/>
          <p:cNvPicPr>
            <a:picLocks noChangeAspect="1" noChangeArrowheads="1"/>
          </p:cNvPicPr>
          <p:nvPr/>
        </p:nvPicPr>
        <p:blipFill>
          <a:blip r:embed="rId2" cstate="print"/>
          <a:srcRect/>
          <a:stretch>
            <a:fillRect/>
          </a:stretch>
        </p:blipFill>
        <p:spPr bwMode="auto">
          <a:xfrm>
            <a:off x="3635896" y="2433082"/>
            <a:ext cx="1728192" cy="2532697"/>
          </a:xfrm>
          <a:prstGeom prst="rect">
            <a:avLst/>
          </a:prstGeom>
          <a:noFill/>
        </p:spPr>
      </p:pic>
      <p:sp>
        <p:nvSpPr>
          <p:cNvPr id="9" name="圆角矩形标注 8"/>
          <p:cNvSpPr/>
          <p:nvPr/>
        </p:nvSpPr>
        <p:spPr>
          <a:xfrm>
            <a:off x="3131840" y="1280954"/>
            <a:ext cx="3456384" cy="936104"/>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95000"/>
                  </a:schemeClr>
                </a:solidFill>
                <a:latin typeface="微软雅黑" panose="020B0503020204020204" pitchFamily="34" charset="-122"/>
                <a:ea typeface="微软雅黑" panose="020B0503020204020204" pitchFamily="34" charset="-122"/>
              </a:rPr>
              <a:t>“镇国家，抚百姓，给馈馕，不绝粮道，吾不如萧何”</a:t>
            </a:r>
          </a:p>
        </p:txBody>
      </p:sp>
      <p:sp>
        <p:nvSpPr>
          <p:cNvPr id="12" name="圆角矩形标注 11"/>
          <p:cNvSpPr/>
          <p:nvPr/>
        </p:nvSpPr>
        <p:spPr>
          <a:xfrm>
            <a:off x="539552" y="2649106"/>
            <a:ext cx="2520280" cy="1512168"/>
          </a:xfrm>
          <a:prstGeom prst="wedgeRoundRectCallout">
            <a:avLst>
              <a:gd name="adj1" fmla="val 65626"/>
              <a:gd name="adj2" fmla="val 60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95000"/>
                  </a:schemeClr>
                </a:solidFill>
                <a:latin typeface="微软雅黑" panose="020B0503020204020204" pitchFamily="34" charset="-122"/>
                <a:ea typeface="微软雅黑" panose="020B0503020204020204" pitchFamily="34" charset="-122"/>
              </a:rPr>
              <a:t>“夫运筹策中帷帐之中，决胜于千里之外，吾不如子房”</a:t>
            </a:r>
          </a:p>
        </p:txBody>
      </p:sp>
      <p:sp>
        <p:nvSpPr>
          <p:cNvPr id="13" name="圆角矩形标注 12"/>
          <p:cNvSpPr/>
          <p:nvPr/>
        </p:nvSpPr>
        <p:spPr>
          <a:xfrm>
            <a:off x="6012160" y="2793122"/>
            <a:ext cx="2520280" cy="1368152"/>
          </a:xfrm>
          <a:prstGeom prst="wedgeRoundRectCallout">
            <a:avLst>
              <a:gd name="adj1" fmla="val -67922"/>
              <a:gd name="adj2" fmla="val 23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95000"/>
                  </a:schemeClr>
                </a:solidFill>
                <a:latin typeface="微软雅黑" panose="020B0503020204020204" pitchFamily="34" charset="-122"/>
                <a:ea typeface="微软雅黑" panose="020B0503020204020204" pitchFamily="34" charset="-122"/>
              </a:rPr>
              <a:t>“连百万之军，战必胜，攻必取，吾不如韩信”</a:t>
            </a:r>
          </a:p>
        </p:txBody>
      </p:sp>
      <p:sp>
        <p:nvSpPr>
          <p:cNvPr id="14" name="TextBox 13"/>
          <p:cNvSpPr txBox="1"/>
          <p:nvPr/>
        </p:nvSpPr>
        <p:spPr>
          <a:xfrm>
            <a:off x="1043608" y="4994012"/>
            <a:ext cx="7344816" cy="523220"/>
          </a:xfrm>
          <a:prstGeom prst="rect">
            <a:avLst/>
          </a:prstGeom>
          <a:solidFill>
            <a:schemeClr val="bg1"/>
          </a:solidFill>
        </p:spPr>
        <p:txBody>
          <a:bodyPr wrap="square" rtlCol="0">
            <a:spAutoFit/>
          </a:bodyPr>
          <a:lstStyle/>
          <a:p>
            <a:pPr algn="ctr"/>
            <a:r>
              <a:rPr lang="zh-CN" altLang="en-US" sz="2800" b="1" dirty="0">
                <a:latin typeface="华文中宋" panose="02010600040101010101" pitchFamily="2" charset="-122"/>
                <a:ea typeface="华文中宋" panose="02010600040101010101" pitchFamily="2" charset="-122"/>
              </a:rPr>
              <a:t>为什么三个中国人在一起就成了“虫”？</a:t>
            </a:r>
          </a:p>
        </p:txBody>
      </p:sp>
      <p:sp>
        <p:nvSpPr>
          <p:cNvPr id="15" name="TextBox 14"/>
          <p:cNvSpPr txBox="1"/>
          <p:nvPr/>
        </p:nvSpPr>
        <p:spPr>
          <a:xfrm>
            <a:off x="2267744" y="5601434"/>
            <a:ext cx="5328592" cy="646331"/>
          </a:xfrm>
          <a:prstGeom prst="rect">
            <a:avLst/>
          </a:prstGeom>
          <a:solidFill>
            <a:schemeClr val="bg1"/>
          </a:solidFill>
        </p:spPr>
        <p:txBody>
          <a:bodyPr wrap="square" rtlCol="0">
            <a:spAutoFit/>
          </a:bodyPr>
          <a:lstStyle/>
          <a:p>
            <a:pPr algn="ctr"/>
            <a:r>
              <a:rPr lang="zh-CN" altLang="en-US" sz="3600" b="1" dirty="0">
                <a:latin typeface="华文中宋" panose="02010600040101010101" pitchFamily="2" charset="-122"/>
                <a:ea typeface="华文中宋" panose="02010600040101010101" pitchFamily="2" charset="-122"/>
              </a:rPr>
              <a:t>团结就是力量？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Lst>
  </p:timing>
</p:sld>
</file>

<file path=ppt/theme/theme1.xml><?xml version="1.0" encoding="utf-8"?>
<a:theme xmlns:a="http://schemas.openxmlformats.org/drawingml/2006/main" name="模版2（英）">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20150512 中文PPT模板（新）</Template>
  <TotalTime>2429</TotalTime>
  <Words>1467</Words>
  <Application>Microsoft Macintosh PowerPoint</Application>
  <PresentationFormat>全屏显示(4:3)</PresentationFormat>
  <Paragraphs>217</Paragraphs>
  <Slides>32</Slides>
  <Notes>3</Notes>
  <HiddenSlides>0</HiddenSlides>
  <MMClips>3</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2" baseType="lpstr">
      <vt:lpstr>华文隶书</vt:lpstr>
      <vt:lpstr>华文中宋</vt:lpstr>
      <vt:lpstr>宋体</vt:lpstr>
      <vt:lpstr>微软雅黑</vt:lpstr>
      <vt:lpstr>Arial</vt:lpstr>
      <vt:lpstr>Calibri</vt:lpstr>
      <vt:lpstr>Times New Roman</vt:lpstr>
      <vt:lpstr>Wingdings</vt:lpstr>
      <vt:lpstr>模版2（英）</vt:lpstr>
      <vt:lpstr>图表</vt:lpstr>
      <vt:lpstr>管理学</vt:lpstr>
      <vt:lpstr>埃隆·马斯克的成功秘诀</vt:lpstr>
      <vt:lpstr>中国的崛起</vt:lpstr>
      <vt:lpstr>PowerPoint 演示文稿</vt:lpstr>
      <vt:lpstr>管理你的职业生涯</vt:lpstr>
      <vt:lpstr>PowerPoint 演示文稿</vt:lpstr>
      <vt:lpstr>PowerPoint 演示文稿</vt:lpstr>
      <vt:lpstr>PowerPoint 演示文稿</vt:lpstr>
      <vt:lpstr>即使是古之英雄，也各有所长</vt:lpstr>
      <vt:lpstr>PowerPoint 演示文稿</vt:lpstr>
      <vt:lpstr>领导艺术？</vt:lpstr>
      <vt:lpstr>什么是管理</vt:lpstr>
      <vt:lpstr>什么是管理</vt:lpstr>
      <vt:lpstr>什么是管理</vt:lpstr>
      <vt:lpstr>谁是管理者</vt:lpstr>
      <vt:lpstr>管理者与组织</vt:lpstr>
      <vt:lpstr>管理职能</vt:lpstr>
      <vt:lpstr>管理职能</vt:lpstr>
      <vt:lpstr>不同组织层次中的管理者</vt:lpstr>
      <vt:lpstr>管理角色</vt:lpstr>
      <vt:lpstr>思考：大企业的管理者角色</vt:lpstr>
      <vt:lpstr>思考：小企业的管理者角色</vt:lpstr>
      <vt:lpstr>不同规模企业中的管理者</vt:lpstr>
      <vt:lpstr>不同规模企业中的管理者</vt:lpstr>
      <vt:lpstr>企业家与经理人</vt:lpstr>
      <vt:lpstr>什么是经理人</vt:lpstr>
      <vt:lpstr>什么是经理人</vt:lpstr>
      <vt:lpstr>什么是企业家</vt:lpstr>
      <vt:lpstr>企业家与经理人</vt:lpstr>
      <vt:lpstr>PowerPoint 演示文稿</vt:lpstr>
      <vt:lpstr>团队作业</vt:lpstr>
      <vt:lpstr>谢谢！</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管理学第一讲-管理的基本问题</dc:title>
  <dc:subject>ZJU管理学课程课件</dc:subject>
  <dc:creator>xbwu@zju.edu.cn</dc:creator>
  <dc:description>内部资料，请勿传阅</dc:description>
  <cp:lastModifiedBy>蔡松宏</cp:lastModifiedBy>
  <cp:revision>192</cp:revision>
  <dcterms:created xsi:type="dcterms:W3CDTF">2013-10-30T08:53:00Z</dcterms:created>
  <dcterms:modified xsi:type="dcterms:W3CDTF">2021-03-14T13:19:26Z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2052-10.1.0.6156</vt:lpwstr>
  </property>
</Properties>
</file>